
<file path=[Content_Types].xml><?xml version="1.0" encoding="utf-8"?>
<Types xmlns="http://schemas.openxmlformats.org/package/2006/content-types">
  <Default Extension="png" ContentType="image/png"/>
  <Default Extension="m4a" ContentType="audio/mp4"/>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1"/>
  </p:notesMasterIdLst>
  <p:sldIdLst>
    <p:sldId id="256" r:id="rId2"/>
    <p:sldId id="257" r:id="rId3"/>
    <p:sldId id="258" r:id="rId4"/>
    <p:sldId id="276" r:id="rId5"/>
    <p:sldId id="277" r:id="rId6"/>
    <p:sldId id="278" r:id="rId7"/>
    <p:sldId id="280" r:id="rId8"/>
    <p:sldId id="260" r:id="rId9"/>
    <p:sldId id="261" r:id="rId10"/>
    <p:sldId id="262" r:id="rId11"/>
    <p:sldId id="263" r:id="rId12"/>
    <p:sldId id="264" r:id="rId13"/>
    <p:sldId id="265" r:id="rId14"/>
    <p:sldId id="275" r:id="rId15"/>
    <p:sldId id="266" r:id="rId16"/>
    <p:sldId id="281" r:id="rId17"/>
    <p:sldId id="282" r:id="rId18"/>
    <p:sldId id="267" r:id="rId19"/>
    <p:sldId id="268" r:id="rId20"/>
    <p:sldId id="269" r:id="rId21"/>
    <p:sldId id="270" r:id="rId22"/>
    <p:sldId id="271" r:id="rId23"/>
    <p:sldId id="272" r:id="rId24"/>
    <p:sldId id="284" r:id="rId25"/>
    <p:sldId id="285" r:id="rId26"/>
    <p:sldId id="286" r:id="rId27"/>
    <p:sldId id="287" r:id="rId28"/>
    <p:sldId id="273" r:id="rId29"/>
    <p:sldId id="274" r:id="rId30"/>
  </p:sldIdLst>
  <p:sldSz cx="9144000" cy="6858000" type="screen4x3"/>
  <p:notesSz cx="6858000" cy="9144000"/>
  <p:defaultTextStyle>
    <a:defPPr>
      <a:defRPr lang="zh-CN"/>
    </a:defPPr>
    <a:lvl1pPr algn="l" rtl="0" eaLnBrk="0" fontAlgn="base" hangingPunct="0">
      <a:spcBef>
        <a:spcPct val="0"/>
      </a:spcBef>
      <a:spcAft>
        <a:spcPct val="0"/>
      </a:spcAft>
      <a:defRPr b="1" kern="1200">
        <a:solidFill>
          <a:srgbClr val="000099"/>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rgbClr val="000099"/>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rgbClr val="000099"/>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rgbClr val="000099"/>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rgbClr val="000099"/>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rgbClr val="000099"/>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rgbClr val="000099"/>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rgbClr val="000099"/>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rgbClr val="000099"/>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8" autoAdjust="0"/>
    <p:restoredTop sz="94604" autoAdjust="0"/>
  </p:normalViewPr>
  <p:slideViewPr>
    <p:cSldViewPr>
      <p:cViewPr varScale="1">
        <p:scale>
          <a:sx n="96" d="100"/>
          <a:sy n="96" d="100"/>
        </p:scale>
        <p:origin x="36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spcAft>
                <a:spcPct val="0"/>
              </a:spcAft>
              <a:buClrTx/>
              <a:buSzTx/>
              <a:buFontTx/>
              <a:buNone/>
              <a:defRPr sz="1200" b="0">
                <a:solidFill>
                  <a:schemeClr val="tx1"/>
                </a:solidFill>
              </a:defRPr>
            </a:lvl1pPr>
          </a:lstStyle>
          <a:p>
            <a:pPr>
              <a:defRPr/>
            </a:pPr>
            <a:endParaRPr lang="en-US" altLang="zh-CN"/>
          </a:p>
        </p:txBody>
      </p:sp>
      <p:sp>
        <p:nvSpPr>
          <p:cNvPr id="317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spcAft>
                <a:spcPct val="0"/>
              </a:spcAft>
              <a:buClrTx/>
              <a:buSzTx/>
              <a:buFontTx/>
              <a:buNone/>
              <a:defRPr sz="1200" b="0">
                <a:solidFill>
                  <a:schemeClr val="tx1"/>
                </a:solidFill>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17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spcBef>
                <a:spcPct val="0"/>
              </a:spcBef>
              <a:spcAft>
                <a:spcPct val="0"/>
              </a:spcAft>
              <a:buClrTx/>
              <a:buSzTx/>
              <a:buFontTx/>
              <a:buNone/>
              <a:defRPr sz="1200" b="0">
                <a:solidFill>
                  <a:schemeClr val="tx1"/>
                </a:solidFill>
              </a:defRPr>
            </a:lvl1pPr>
          </a:lstStyle>
          <a:p>
            <a:pPr>
              <a:defRPr/>
            </a:pPr>
            <a:endParaRPr lang="en-US" altLang="zh-CN"/>
          </a:p>
        </p:txBody>
      </p:sp>
      <p:sp>
        <p:nvSpPr>
          <p:cNvPr id="317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spcAft>
                <a:spcPct val="0"/>
              </a:spcAft>
              <a:buClrTx/>
              <a:buSzTx/>
              <a:buFontTx/>
              <a:buNone/>
              <a:defRPr sz="1200" b="0">
                <a:solidFill>
                  <a:schemeClr val="tx1"/>
                </a:solidFill>
              </a:defRPr>
            </a:lvl1pPr>
          </a:lstStyle>
          <a:p>
            <a:pPr>
              <a:defRPr/>
            </a:pPr>
            <a:fld id="{4115EE57-9F8C-4D1B-85C1-EC9EE6590E0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82" name="Rectangle 2"/>
          <p:cNvSpPr>
            <a:spLocks noGrp="1" noChangeArrowheads="1"/>
          </p:cNvSpPr>
          <p:nvPr>
            <p:ph type="ctrTitle"/>
          </p:nvPr>
        </p:nvSpPr>
        <p:spPr>
          <a:xfrm>
            <a:off x="685800" y="1295400"/>
            <a:ext cx="7623175" cy="1752600"/>
          </a:xfrm>
        </p:spPr>
        <p:txBody>
          <a:bodyPr/>
          <a:lstStyle>
            <a:lvl1pPr>
              <a:defRPr sz="4800"/>
            </a:lvl1pPr>
          </a:lstStyle>
          <a:p>
            <a:pPr lvl="0"/>
            <a:r>
              <a:rPr lang="zh-CN" altLang="en-US" noProof="0" smtClean="0"/>
              <a:t>单击此处编辑母版标题样式</a:t>
            </a:r>
          </a:p>
        </p:txBody>
      </p:sp>
      <p:sp>
        <p:nvSpPr>
          <p:cNvPr id="20483" name="Rectangle 3"/>
          <p:cNvSpPr>
            <a:spLocks noGrp="1" noChangeArrowheads="1"/>
          </p:cNvSpPr>
          <p:nvPr>
            <p:ph type="subTitle" idx="1"/>
          </p:nvPr>
        </p:nvSpPr>
        <p:spPr>
          <a:xfrm>
            <a:off x="1981200" y="3962400"/>
            <a:ext cx="6553200" cy="1752600"/>
          </a:xfrm>
        </p:spPr>
        <p:txBody>
          <a:bodyPr/>
          <a:lstStyle>
            <a:lvl1pPr marL="0" indent="0" algn="r">
              <a:buFont typeface="Wingdings" panose="05000000000000000000" pitchFamily="2" charset="2"/>
              <a:buNone/>
              <a:defRPr sz="3200" b="0">
                <a:effectLst>
                  <a:outerShdw blurRad="38100" dist="38100" dir="2700000" algn="tl">
                    <a:srgbClr val="C0C0C0"/>
                  </a:outerShdw>
                </a:effectLst>
              </a:defRPr>
            </a:lvl1pPr>
          </a:lstStyle>
          <a:p>
            <a:pPr lvl="0"/>
            <a:r>
              <a:rPr lang="zh-CN" altLang="en-US" noProof="0" smtClean="0"/>
              <a:t>单击此处编辑母版副标题样式</a:t>
            </a:r>
          </a:p>
        </p:txBody>
      </p:sp>
      <p:sp>
        <p:nvSpPr>
          <p:cNvPr id="6" name="Rectangle 4"/>
          <p:cNvSpPr>
            <a:spLocks noGrp="1" noChangeArrowheads="1"/>
          </p:cNvSpPr>
          <p:nvPr>
            <p:ph type="dt" sz="half" idx="10"/>
          </p:nvPr>
        </p:nvSpPr>
        <p:spPr/>
        <p:txBody>
          <a:bodyPr/>
          <a:lstStyle>
            <a:lvl1pPr>
              <a:defRPr/>
            </a:lvl1pPr>
          </a:lstStyle>
          <a:p>
            <a:pPr>
              <a:defRPr/>
            </a:pPr>
            <a:fld id="{8B3435F2-210D-436A-ABB3-B226C2DC7D5A}" type="datetime1">
              <a:rPr lang="zh-CN" altLang="en-US"/>
              <a:pPr>
                <a:defRPr/>
              </a:pPr>
              <a:t>2020/5/5</a:t>
            </a:fld>
            <a:endParaRPr lang="en-US" altLang="zh-CN"/>
          </a:p>
        </p:txBody>
      </p:sp>
      <p:sp>
        <p:nvSpPr>
          <p:cNvPr id="7" name="Rectangle 5"/>
          <p:cNvSpPr>
            <a:spLocks noGrp="1" noChangeArrowheads="1"/>
          </p:cNvSpPr>
          <p:nvPr>
            <p:ph type="ftr" sz="quarter" idx="11"/>
          </p:nvPr>
        </p:nvSpPr>
        <p:spPr>
          <a:xfrm>
            <a:off x="3124200" y="6243638"/>
            <a:ext cx="2895600" cy="457200"/>
          </a:xfrm>
        </p:spPr>
        <p:txBody>
          <a:bodyPr/>
          <a:lstStyle>
            <a:lvl1pPr>
              <a:defRPr/>
            </a:lvl1pPr>
          </a:lstStyle>
          <a:p>
            <a:pPr>
              <a:defRPr/>
            </a:pPr>
            <a:r>
              <a:rPr lang="en-US" altLang="zh-CN"/>
              <a:t>华中科技大学计算机学院</a:t>
            </a:r>
          </a:p>
        </p:txBody>
      </p:sp>
      <p:sp>
        <p:nvSpPr>
          <p:cNvPr id="8" name="Rectangle 6"/>
          <p:cNvSpPr>
            <a:spLocks noGrp="1" noChangeArrowheads="1"/>
          </p:cNvSpPr>
          <p:nvPr>
            <p:ph type="sldNum" sz="quarter" idx="12"/>
          </p:nvPr>
        </p:nvSpPr>
        <p:spPr/>
        <p:txBody>
          <a:bodyPr/>
          <a:lstStyle>
            <a:lvl1pPr>
              <a:defRPr sz="1200"/>
            </a:lvl1pPr>
          </a:lstStyle>
          <a:p>
            <a:pPr>
              <a:defRPr/>
            </a:pPr>
            <a:fld id="{27DADA8F-D6DA-4BF7-92EF-942814B739A5}" type="slidenum">
              <a:rPr lang="en-US" altLang="zh-CN"/>
              <a:pPr>
                <a:defRPr/>
              </a:pPr>
              <a:t>‹#›</a:t>
            </a:fld>
            <a:endParaRPr lang="en-US" altLang="zh-CN"/>
          </a:p>
        </p:txBody>
      </p:sp>
    </p:spTree>
    <p:extLst>
      <p:ext uri="{BB962C8B-B14F-4D97-AF65-F5344CB8AC3E}">
        <p14:creationId xmlns:p14="http://schemas.microsoft.com/office/powerpoint/2010/main" val="3995064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7EA6F3F-CADA-4E4A-88F3-6012460B3935}" type="datetime1">
              <a:rPr lang="zh-CN" altLang="en-US"/>
              <a:pPr>
                <a:defRPr/>
              </a:pPr>
              <a:t>2020/5/5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华中科技大学计算机学院</a:t>
            </a:r>
          </a:p>
        </p:txBody>
      </p:sp>
      <p:sp>
        <p:nvSpPr>
          <p:cNvPr id="6" name="Rectangle 6"/>
          <p:cNvSpPr>
            <a:spLocks noGrp="1" noChangeArrowheads="1"/>
          </p:cNvSpPr>
          <p:nvPr>
            <p:ph type="sldNum" sz="quarter" idx="12"/>
          </p:nvPr>
        </p:nvSpPr>
        <p:spPr>
          <a:ln/>
        </p:spPr>
        <p:txBody>
          <a:bodyPr/>
          <a:lstStyle>
            <a:lvl1pPr>
              <a:defRPr/>
            </a:lvl1pPr>
          </a:lstStyle>
          <a:p>
            <a:pPr>
              <a:defRPr/>
            </a:pPr>
            <a:fld id="{3E87CDF5-931F-44E2-8E39-6A06B05E5EDB}" type="slidenum">
              <a:rPr lang="en-US" altLang="zh-CN"/>
              <a:pPr>
                <a:defRPr/>
              </a:pPr>
              <a:t>‹#›</a:t>
            </a:fld>
            <a:endParaRPr lang="en-US" altLang="zh-CN"/>
          </a:p>
        </p:txBody>
      </p:sp>
    </p:spTree>
    <p:extLst>
      <p:ext uri="{BB962C8B-B14F-4D97-AF65-F5344CB8AC3E}">
        <p14:creationId xmlns:p14="http://schemas.microsoft.com/office/powerpoint/2010/main" val="3294437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80051A75-3A56-4A82-8E45-F3ADF5941BBC}" type="datetime1">
              <a:rPr lang="zh-CN" altLang="en-US"/>
              <a:pPr>
                <a:defRPr/>
              </a:pPr>
              <a:t>2020/5/5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华中科技大学计算机学院</a:t>
            </a:r>
          </a:p>
        </p:txBody>
      </p:sp>
      <p:sp>
        <p:nvSpPr>
          <p:cNvPr id="6" name="Rectangle 6"/>
          <p:cNvSpPr>
            <a:spLocks noGrp="1" noChangeArrowheads="1"/>
          </p:cNvSpPr>
          <p:nvPr>
            <p:ph type="sldNum" sz="quarter" idx="12"/>
          </p:nvPr>
        </p:nvSpPr>
        <p:spPr>
          <a:ln/>
        </p:spPr>
        <p:txBody>
          <a:bodyPr/>
          <a:lstStyle>
            <a:lvl1pPr>
              <a:defRPr/>
            </a:lvl1pPr>
          </a:lstStyle>
          <a:p>
            <a:pPr>
              <a:defRPr/>
            </a:pPr>
            <a:fld id="{66B7C576-1967-45C3-925A-846B1742A892}" type="slidenum">
              <a:rPr lang="en-US" altLang="zh-CN"/>
              <a:pPr>
                <a:defRPr/>
              </a:pPr>
              <a:t>‹#›</a:t>
            </a:fld>
            <a:endParaRPr lang="en-US" altLang="zh-CN"/>
          </a:p>
        </p:txBody>
      </p:sp>
    </p:spTree>
    <p:extLst>
      <p:ext uri="{BB962C8B-B14F-4D97-AF65-F5344CB8AC3E}">
        <p14:creationId xmlns:p14="http://schemas.microsoft.com/office/powerpoint/2010/main" val="302720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60522274-7811-421E-80DF-E8C1D60FA200}" type="datetime1">
              <a:rPr lang="zh-CN" altLang="en-US"/>
              <a:pPr>
                <a:defRPr/>
              </a:pPr>
              <a:t>2020/5/5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华中科技大学计算机学院</a:t>
            </a:r>
          </a:p>
        </p:txBody>
      </p:sp>
      <p:sp>
        <p:nvSpPr>
          <p:cNvPr id="6" name="Rectangle 6"/>
          <p:cNvSpPr>
            <a:spLocks noGrp="1" noChangeArrowheads="1"/>
          </p:cNvSpPr>
          <p:nvPr>
            <p:ph type="sldNum" sz="quarter" idx="12"/>
          </p:nvPr>
        </p:nvSpPr>
        <p:spPr>
          <a:ln/>
        </p:spPr>
        <p:txBody>
          <a:bodyPr/>
          <a:lstStyle>
            <a:lvl1pPr>
              <a:defRPr/>
            </a:lvl1pPr>
          </a:lstStyle>
          <a:p>
            <a:pPr>
              <a:defRPr/>
            </a:pPr>
            <a:fld id="{06C4E5B7-5AF2-478C-8BBE-467003932109}" type="slidenum">
              <a:rPr lang="en-US" altLang="zh-CN"/>
              <a:pPr>
                <a:defRPr/>
              </a:pPr>
              <a:t>‹#›</a:t>
            </a:fld>
            <a:endParaRPr lang="en-US" altLang="zh-CN"/>
          </a:p>
        </p:txBody>
      </p:sp>
    </p:spTree>
    <p:extLst>
      <p:ext uri="{BB962C8B-B14F-4D97-AF65-F5344CB8AC3E}">
        <p14:creationId xmlns:p14="http://schemas.microsoft.com/office/powerpoint/2010/main" val="434052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080F7687-CDC1-4691-A7A2-8DB0A0A7DED8}" type="datetime1">
              <a:rPr lang="zh-CN" altLang="en-US"/>
              <a:pPr>
                <a:defRPr/>
              </a:pPr>
              <a:t>2020/5/5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华中科技大学计算机学院</a:t>
            </a:r>
          </a:p>
        </p:txBody>
      </p:sp>
      <p:sp>
        <p:nvSpPr>
          <p:cNvPr id="6" name="Rectangle 6"/>
          <p:cNvSpPr>
            <a:spLocks noGrp="1" noChangeArrowheads="1"/>
          </p:cNvSpPr>
          <p:nvPr>
            <p:ph type="sldNum" sz="quarter" idx="12"/>
          </p:nvPr>
        </p:nvSpPr>
        <p:spPr>
          <a:ln/>
        </p:spPr>
        <p:txBody>
          <a:bodyPr/>
          <a:lstStyle>
            <a:lvl1pPr>
              <a:defRPr/>
            </a:lvl1pPr>
          </a:lstStyle>
          <a:p>
            <a:pPr>
              <a:defRPr/>
            </a:pPr>
            <a:fld id="{9BFEE161-4BAA-4B9A-B76A-600E2A095742}" type="slidenum">
              <a:rPr lang="en-US" altLang="zh-CN"/>
              <a:pPr>
                <a:defRPr/>
              </a:pPr>
              <a:t>‹#›</a:t>
            </a:fld>
            <a:endParaRPr lang="en-US" altLang="zh-CN"/>
          </a:p>
        </p:txBody>
      </p:sp>
    </p:spTree>
    <p:extLst>
      <p:ext uri="{BB962C8B-B14F-4D97-AF65-F5344CB8AC3E}">
        <p14:creationId xmlns:p14="http://schemas.microsoft.com/office/powerpoint/2010/main" val="657054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48422CF1-1DF3-468F-B8CD-01C03843055A}" type="datetime1">
              <a:rPr lang="zh-CN" altLang="en-US"/>
              <a:pPr>
                <a:defRPr/>
              </a:pPr>
              <a:t>2020/5/5</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华中科技大学计算机学院</a:t>
            </a:r>
          </a:p>
        </p:txBody>
      </p:sp>
      <p:sp>
        <p:nvSpPr>
          <p:cNvPr id="7" name="Rectangle 6"/>
          <p:cNvSpPr>
            <a:spLocks noGrp="1" noChangeArrowheads="1"/>
          </p:cNvSpPr>
          <p:nvPr>
            <p:ph type="sldNum" sz="quarter" idx="12"/>
          </p:nvPr>
        </p:nvSpPr>
        <p:spPr>
          <a:ln/>
        </p:spPr>
        <p:txBody>
          <a:bodyPr/>
          <a:lstStyle>
            <a:lvl1pPr>
              <a:defRPr/>
            </a:lvl1pPr>
          </a:lstStyle>
          <a:p>
            <a:pPr>
              <a:defRPr/>
            </a:pPr>
            <a:fld id="{3709958E-45ED-453A-919C-34EB49E49593}" type="slidenum">
              <a:rPr lang="en-US" altLang="zh-CN"/>
              <a:pPr>
                <a:defRPr/>
              </a:pPr>
              <a:t>‹#›</a:t>
            </a:fld>
            <a:endParaRPr lang="en-US" altLang="zh-CN"/>
          </a:p>
        </p:txBody>
      </p:sp>
    </p:spTree>
    <p:extLst>
      <p:ext uri="{BB962C8B-B14F-4D97-AF65-F5344CB8AC3E}">
        <p14:creationId xmlns:p14="http://schemas.microsoft.com/office/powerpoint/2010/main" val="3428277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A2208F79-487F-4FE3-86D7-8F2054EFAAEC}" type="datetime1">
              <a:rPr lang="zh-CN" altLang="en-US"/>
              <a:pPr>
                <a:defRPr/>
              </a:pPr>
              <a:t>2020/5/5</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华中科技大学计算机学院</a:t>
            </a:r>
          </a:p>
        </p:txBody>
      </p:sp>
      <p:sp>
        <p:nvSpPr>
          <p:cNvPr id="9" name="Rectangle 6"/>
          <p:cNvSpPr>
            <a:spLocks noGrp="1" noChangeArrowheads="1"/>
          </p:cNvSpPr>
          <p:nvPr>
            <p:ph type="sldNum" sz="quarter" idx="12"/>
          </p:nvPr>
        </p:nvSpPr>
        <p:spPr>
          <a:ln/>
        </p:spPr>
        <p:txBody>
          <a:bodyPr/>
          <a:lstStyle>
            <a:lvl1pPr>
              <a:defRPr/>
            </a:lvl1pPr>
          </a:lstStyle>
          <a:p>
            <a:pPr>
              <a:defRPr/>
            </a:pPr>
            <a:fld id="{9627BCDE-D584-47BC-8FDD-8290100759AA}" type="slidenum">
              <a:rPr lang="en-US" altLang="zh-CN"/>
              <a:pPr>
                <a:defRPr/>
              </a:pPr>
              <a:t>‹#›</a:t>
            </a:fld>
            <a:endParaRPr lang="en-US" altLang="zh-CN"/>
          </a:p>
        </p:txBody>
      </p:sp>
    </p:spTree>
    <p:extLst>
      <p:ext uri="{BB962C8B-B14F-4D97-AF65-F5344CB8AC3E}">
        <p14:creationId xmlns:p14="http://schemas.microsoft.com/office/powerpoint/2010/main" val="3411377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E34D3109-5E60-46A1-9B82-2B18C875E210}" type="datetime1">
              <a:rPr lang="zh-CN" altLang="en-US"/>
              <a:pPr>
                <a:defRPr/>
              </a:pPr>
              <a:t>2020/5/5</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华中科技大学计算机学院</a:t>
            </a:r>
          </a:p>
        </p:txBody>
      </p:sp>
      <p:sp>
        <p:nvSpPr>
          <p:cNvPr id="5" name="Rectangle 6"/>
          <p:cNvSpPr>
            <a:spLocks noGrp="1" noChangeArrowheads="1"/>
          </p:cNvSpPr>
          <p:nvPr>
            <p:ph type="sldNum" sz="quarter" idx="12"/>
          </p:nvPr>
        </p:nvSpPr>
        <p:spPr>
          <a:ln/>
        </p:spPr>
        <p:txBody>
          <a:bodyPr/>
          <a:lstStyle>
            <a:lvl1pPr>
              <a:defRPr/>
            </a:lvl1pPr>
          </a:lstStyle>
          <a:p>
            <a:pPr>
              <a:defRPr/>
            </a:pPr>
            <a:fld id="{955FEFF1-D981-4D3A-A594-014F5525955E}" type="slidenum">
              <a:rPr lang="en-US" altLang="zh-CN"/>
              <a:pPr>
                <a:defRPr/>
              </a:pPr>
              <a:t>‹#›</a:t>
            </a:fld>
            <a:endParaRPr lang="en-US" altLang="zh-CN"/>
          </a:p>
        </p:txBody>
      </p:sp>
    </p:spTree>
    <p:extLst>
      <p:ext uri="{BB962C8B-B14F-4D97-AF65-F5344CB8AC3E}">
        <p14:creationId xmlns:p14="http://schemas.microsoft.com/office/powerpoint/2010/main" val="54317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7C383938-FE15-4393-ACEB-7B503EFA9BD2}" type="datetime1">
              <a:rPr lang="zh-CN" altLang="en-US"/>
              <a:pPr>
                <a:defRPr/>
              </a:pPr>
              <a:t>2020/5/5</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华中科技大学计算机学院</a:t>
            </a:r>
          </a:p>
        </p:txBody>
      </p:sp>
      <p:sp>
        <p:nvSpPr>
          <p:cNvPr id="4" name="Rectangle 6"/>
          <p:cNvSpPr>
            <a:spLocks noGrp="1" noChangeArrowheads="1"/>
          </p:cNvSpPr>
          <p:nvPr>
            <p:ph type="sldNum" sz="quarter" idx="12"/>
          </p:nvPr>
        </p:nvSpPr>
        <p:spPr>
          <a:ln/>
        </p:spPr>
        <p:txBody>
          <a:bodyPr/>
          <a:lstStyle>
            <a:lvl1pPr>
              <a:defRPr/>
            </a:lvl1pPr>
          </a:lstStyle>
          <a:p>
            <a:pPr>
              <a:defRPr/>
            </a:pPr>
            <a:fld id="{FBDD2777-A783-4728-973C-86E75D2EFDA0}" type="slidenum">
              <a:rPr lang="en-US" altLang="zh-CN"/>
              <a:pPr>
                <a:defRPr/>
              </a:pPr>
              <a:t>‹#›</a:t>
            </a:fld>
            <a:endParaRPr lang="en-US" altLang="zh-CN"/>
          </a:p>
        </p:txBody>
      </p:sp>
    </p:spTree>
    <p:extLst>
      <p:ext uri="{BB962C8B-B14F-4D97-AF65-F5344CB8AC3E}">
        <p14:creationId xmlns:p14="http://schemas.microsoft.com/office/powerpoint/2010/main" val="47180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E8235E4D-B751-4E15-96BB-FD823B569B48}" type="datetime1">
              <a:rPr lang="zh-CN" altLang="en-US"/>
              <a:pPr>
                <a:defRPr/>
              </a:pPr>
              <a:t>2020/5/5</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华中科技大学计算机学院</a:t>
            </a:r>
          </a:p>
        </p:txBody>
      </p:sp>
      <p:sp>
        <p:nvSpPr>
          <p:cNvPr id="7" name="Rectangle 6"/>
          <p:cNvSpPr>
            <a:spLocks noGrp="1" noChangeArrowheads="1"/>
          </p:cNvSpPr>
          <p:nvPr>
            <p:ph type="sldNum" sz="quarter" idx="12"/>
          </p:nvPr>
        </p:nvSpPr>
        <p:spPr>
          <a:ln/>
        </p:spPr>
        <p:txBody>
          <a:bodyPr/>
          <a:lstStyle>
            <a:lvl1pPr>
              <a:defRPr/>
            </a:lvl1pPr>
          </a:lstStyle>
          <a:p>
            <a:pPr>
              <a:defRPr/>
            </a:pPr>
            <a:fld id="{4762AD5D-04B6-4254-9630-566757E7D1F0}" type="slidenum">
              <a:rPr lang="en-US" altLang="zh-CN"/>
              <a:pPr>
                <a:defRPr/>
              </a:pPr>
              <a:t>‹#›</a:t>
            </a:fld>
            <a:endParaRPr lang="en-US" altLang="zh-CN"/>
          </a:p>
        </p:txBody>
      </p:sp>
    </p:spTree>
    <p:extLst>
      <p:ext uri="{BB962C8B-B14F-4D97-AF65-F5344CB8AC3E}">
        <p14:creationId xmlns:p14="http://schemas.microsoft.com/office/powerpoint/2010/main" val="95152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91E555DA-AC6B-4C9C-955A-14A5D037D021}" type="datetime1">
              <a:rPr lang="zh-CN" altLang="en-US"/>
              <a:pPr>
                <a:defRPr/>
              </a:pPr>
              <a:t>2020/5/5</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华中科技大学计算机学院</a:t>
            </a:r>
          </a:p>
        </p:txBody>
      </p:sp>
      <p:sp>
        <p:nvSpPr>
          <p:cNvPr id="7" name="Rectangle 6"/>
          <p:cNvSpPr>
            <a:spLocks noGrp="1" noChangeArrowheads="1"/>
          </p:cNvSpPr>
          <p:nvPr>
            <p:ph type="sldNum" sz="quarter" idx="12"/>
          </p:nvPr>
        </p:nvSpPr>
        <p:spPr>
          <a:ln/>
        </p:spPr>
        <p:txBody>
          <a:bodyPr/>
          <a:lstStyle>
            <a:lvl1pPr>
              <a:defRPr/>
            </a:lvl1pPr>
          </a:lstStyle>
          <a:p>
            <a:pPr>
              <a:defRPr/>
            </a:pPr>
            <a:fld id="{EA9CFEDB-0062-4857-A83F-23EA04432119}" type="slidenum">
              <a:rPr lang="en-US" altLang="zh-CN"/>
              <a:pPr>
                <a:defRPr/>
              </a:pPr>
              <a:t>‹#›</a:t>
            </a:fld>
            <a:endParaRPr lang="en-US" altLang="zh-CN"/>
          </a:p>
        </p:txBody>
      </p:sp>
    </p:spTree>
    <p:extLst>
      <p:ext uri="{BB962C8B-B14F-4D97-AF65-F5344CB8AC3E}">
        <p14:creationId xmlns:p14="http://schemas.microsoft.com/office/powerpoint/2010/main" val="292141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457200" y="277813"/>
            <a:ext cx="82296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460" name="Rectangle 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spcBef>
                <a:spcPct val="0"/>
              </a:spcBef>
              <a:spcAft>
                <a:spcPct val="0"/>
              </a:spcAft>
              <a:buClrTx/>
              <a:buSzTx/>
              <a:buFontTx/>
              <a:buNone/>
              <a:defRPr sz="1400" b="0">
                <a:solidFill>
                  <a:schemeClr val="tx1"/>
                </a:solidFill>
                <a:latin typeface="+mj-lt"/>
              </a:defRPr>
            </a:lvl1pPr>
          </a:lstStyle>
          <a:p>
            <a:pPr>
              <a:defRPr/>
            </a:pPr>
            <a:fld id="{C2CA210A-CA77-4F34-A81C-E37D6E8A708C}" type="datetime1">
              <a:rPr lang="zh-CN" altLang="en-US"/>
              <a:pPr>
                <a:defRPr/>
              </a:pPr>
              <a:t>2020/5/5</a:t>
            </a:fld>
            <a:endParaRPr lang="en-US" altLang="zh-CN"/>
          </a:p>
        </p:txBody>
      </p:sp>
      <p:sp>
        <p:nvSpPr>
          <p:cNvPr id="19461"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spcAft>
                <a:spcPct val="0"/>
              </a:spcAft>
              <a:buClrTx/>
              <a:buSzTx/>
              <a:buFontTx/>
              <a:buNone/>
              <a:defRPr sz="1400" b="0">
                <a:solidFill>
                  <a:schemeClr val="tx1"/>
                </a:solidFill>
                <a:latin typeface="+mj-lt"/>
              </a:defRPr>
            </a:lvl1pPr>
          </a:lstStyle>
          <a:p>
            <a:pPr>
              <a:defRPr/>
            </a:pPr>
            <a:r>
              <a:rPr lang="en-US" altLang="zh-CN"/>
              <a:t>华中科技大学计算机学院</a:t>
            </a:r>
          </a:p>
        </p:txBody>
      </p:sp>
      <p:sp>
        <p:nvSpPr>
          <p:cNvPr id="19462" name="Rectangle 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spcBef>
                <a:spcPct val="0"/>
              </a:spcBef>
              <a:spcAft>
                <a:spcPct val="0"/>
              </a:spcAft>
              <a:buClrTx/>
              <a:buSzTx/>
              <a:buFontTx/>
              <a:buNone/>
              <a:defRPr sz="1400" b="0">
                <a:solidFill>
                  <a:schemeClr val="tx1"/>
                </a:solidFill>
                <a:latin typeface="+mj-lt"/>
              </a:defRPr>
            </a:lvl1pPr>
          </a:lstStyle>
          <a:p>
            <a:pPr>
              <a:defRPr/>
            </a:pPr>
            <a:fld id="{A23B712C-7E56-4F5B-96FB-C24CAF587929}" type="slidenum">
              <a:rPr lang="en-US" altLang="zh-CN"/>
              <a:pPr>
                <a:defRPr/>
              </a:pPr>
              <a:t>‹#›</a:t>
            </a:fld>
            <a:endParaRPr lang="en-US" altLang="zh-CN"/>
          </a:p>
        </p:txBody>
      </p:sp>
      <p:sp>
        <p:nvSpPr>
          <p:cNvPr id="1031" name="Freeform 7"/>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32" name="Line 8"/>
          <p:cNvSpPr>
            <a:spLocks noChangeShapeType="1"/>
          </p:cNvSpPr>
          <p:nvPr/>
        </p:nvSpPr>
        <p:spPr bwMode="auto">
          <a:xfrm>
            <a:off x="457200" y="6172200"/>
            <a:ext cx="82296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716"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iming>
    <p:tnLst>
      <p:par>
        <p:cTn id="1" dur="indefinite" restart="never" nodeType="tmRoot"/>
      </p:par>
    </p:tnLst>
  </p:timing>
  <p:hf hdr="0"/>
  <p:txStyles>
    <p:titleStyle>
      <a:lvl1pPr algn="l" rtl="0" eaLnBrk="0" fontAlgn="base" hangingPunct="0">
        <a:spcBef>
          <a:spcPct val="0"/>
        </a:spcBef>
        <a:spcAft>
          <a:spcPct val="0"/>
        </a:spcAft>
        <a:defRPr sz="4000" b="1" kern="1200">
          <a:solidFill>
            <a:schemeClr val="tx1"/>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Garamond" panose="02020404030301010803" pitchFamily="18" charset="0"/>
          <a:ea typeface="华文细黑" panose="02010600040101010101" pitchFamily="2" charset="-122"/>
        </a:defRPr>
      </a:lvl2pPr>
      <a:lvl3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Garamond" panose="02020404030301010803" pitchFamily="18" charset="0"/>
          <a:ea typeface="华文细黑" panose="02010600040101010101" pitchFamily="2" charset="-122"/>
        </a:defRPr>
      </a:lvl3pPr>
      <a:lvl4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Garamond" panose="02020404030301010803" pitchFamily="18" charset="0"/>
          <a:ea typeface="华文细黑" panose="02010600040101010101" pitchFamily="2" charset="-122"/>
        </a:defRPr>
      </a:lvl4pPr>
      <a:lvl5pPr algn="l" rtl="0" eaLnBrk="0" fontAlgn="base" hangingPunct="0">
        <a:spcBef>
          <a:spcPct val="0"/>
        </a:spcBef>
        <a:spcAft>
          <a:spcPct val="0"/>
        </a:spcAft>
        <a:defRPr sz="4000" b="1">
          <a:solidFill>
            <a:schemeClr val="tx1"/>
          </a:solidFill>
          <a:effectLst>
            <a:outerShdw blurRad="38100" dist="38100" dir="2700000" algn="tl">
              <a:srgbClr val="C0C0C0"/>
            </a:outerShdw>
          </a:effectLst>
          <a:latin typeface="Garamond" panose="02020404030301010803" pitchFamily="18" charset="0"/>
          <a:ea typeface="华文细黑" panose="02010600040101010101" pitchFamily="2" charset="-122"/>
        </a:defRPr>
      </a:lvl5pPr>
      <a:lvl6pPr marL="457200" algn="l" rtl="0" fontAlgn="base">
        <a:spcBef>
          <a:spcPct val="0"/>
        </a:spcBef>
        <a:spcAft>
          <a:spcPct val="0"/>
        </a:spcAft>
        <a:defRPr sz="4000" b="1">
          <a:solidFill>
            <a:schemeClr val="tx1"/>
          </a:solidFill>
          <a:effectLst>
            <a:outerShdw blurRad="38100" dist="38100" dir="2700000" algn="tl">
              <a:srgbClr val="C0C0C0"/>
            </a:outerShdw>
          </a:effectLst>
          <a:latin typeface="Garamond" panose="02020404030301010803" pitchFamily="18" charset="0"/>
          <a:ea typeface="华文细黑" panose="02010600040101010101" pitchFamily="2" charset="-122"/>
        </a:defRPr>
      </a:lvl6pPr>
      <a:lvl7pPr marL="914400" algn="l" rtl="0" fontAlgn="base">
        <a:spcBef>
          <a:spcPct val="0"/>
        </a:spcBef>
        <a:spcAft>
          <a:spcPct val="0"/>
        </a:spcAft>
        <a:defRPr sz="4000" b="1">
          <a:solidFill>
            <a:schemeClr val="tx1"/>
          </a:solidFill>
          <a:effectLst>
            <a:outerShdw blurRad="38100" dist="38100" dir="2700000" algn="tl">
              <a:srgbClr val="C0C0C0"/>
            </a:outerShdw>
          </a:effectLst>
          <a:latin typeface="Garamond" panose="02020404030301010803" pitchFamily="18" charset="0"/>
          <a:ea typeface="华文细黑" panose="02010600040101010101" pitchFamily="2" charset="-122"/>
        </a:defRPr>
      </a:lvl7pPr>
      <a:lvl8pPr marL="1371600" algn="l" rtl="0" fontAlgn="base">
        <a:spcBef>
          <a:spcPct val="0"/>
        </a:spcBef>
        <a:spcAft>
          <a:spcPct val="0"/>
        </a:spcAft>
        <a:defRPr sz="4000" b="1">
          <a:solidFill>
            <a:schemeClr val="tx1"/>
          </a:solidFill>
          <a:effectLst>
            <a:outerShdw blurRad="38100" dist="38100" dir="2700000" algn="tl">
              <a:srgbClr val="C0C0C0"/>
            </a:outerShdw>
          </a:effectLst>
          <a:latin typeface="Garamond" panose="02020404030301010803" pitchFamily="18" charset="0"/>
          <a:ea typeface="华文细黑" panose="02010600040101010101" pitchFamily="2" charset="-122"/>
        </a:defRPr>
      </a:lvl8pPr>
      <a:lvl9pPr marL="1828800" algn="l" rtl="0" fontAlgn="base">
        <a:spcBef>
          <a:spcPct val="0"/>
        </a:spcBef>
        <a:spcAft>
          <a:spcPct val="0"/>
        </a:spcAft>
        <a:defRPr sz="4000" b="1">
          <a:solidFill>
            <a:schemeClr val="tx1"/>
          </a:solidFill>
          <a:effectLst>
            <a:outerShdw blurRad="38100" dist="38100" dir="2700000" algn="tl">
              <a:srgbClr val="C0C0C0"/>
            </a:outerShdw>
          </a:effectLst>
          <a:latin typeface="Garamond" panose="02020404030301010803" pitchFamily="18" charset="0"/>
          <a:ea typeface="华文细黑" panose="0201060004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b="1" kern="1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image" Target="../media/image4.wmf"/><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image" Target="../media/image5.wmf"/><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0.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image" Target="../media/image2.wmf"/><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dt" sz="quarter" idx="10"/>
          </p:nvPr>
        </p:nvSpPr>
        <p:spPr/>
        <p:txBody>
          <a:bodyPr/>
          <a:lstStyle/>
          <a:p>
            <a:pPr>
              <a:defRPr/>
            </a:pPr>
            <a:fld id="{09A264FF-709F-4A0D-B309-C12DCF6E7BB3}" type="datetime1">
              <a:rPr lang="zh-CN" altLang="en-US"/>
              <a:pPr>
                <a:defRPr/>
              </a:pPr>
              <a:t>2020/5/5</a:t>
            </a:fld>
            <a:endParaRPr lang="en-US" altLang="zh-CN"/>
          </a:p>
        </p:txBody>
      </p:sp>
      <p:sp>
        <p:nvSpPr>
          <p:cNvPr id="5" name="Rectangle 5"/>
          <p:cNvSpPr>
            <a:spLocks noGrp="1" noChangeArrowheads="1"/>
          </p:cNvSpPr>
          <p:nvPr>
            <p:ph type="ftr" sz="quarter" idx="11"/>
          </p:nvPr>
        </p:nvSpPr>
        <p:spPr/>
        <p:txBody>
          <a:bodyPr/>
          <a:lstStyle/>
          <a:p>
            <a:pPr>
              <a:defRPr/>
            </a:pPr>
            <a:r>
              <a:rPr lang="en-US" altLang="zh-CN"/>
              <a:t>华中科技大学计算机学院</a:t>
            </a:r>
          </a:p>
        </p:txBody>
      </p:sp>
      <p:sp>
        <p:nvSpPr>
          <p:cNvPr id="6" name="Rectangle 6"/>
          <p:cNvSpPr>
            <a:spLocks noGrp="1" noChangeArrowheads="1"/>
          </p:cNvSpPr>
          <p:nvPr>
            <p:ph type="sldNum" sz="quarter" idx="12"/>
          </p:nvPr>
        </p:nvSpPr>
        <p:spPr/>
        <p:txBody>
          <a:bodyPr/>
          <a:lstStyle/>
          <a:p>
            <a:pPr>
              <a:defRPr/>
            </a:pPr>
            <a:fld id="{867B277A-690D-41B7-BD3F-32C419661646}" type="slidenum">
              <a:rPr lang="en-US" altLang="zh-CN"/>
              <a:pPr>
                <a:defRPr/>
              </a:pPr>
              <a:t>1</a:t>
            </a:fld>
            <a:endParaRPr lang="en-US" altLang="zh-CN"/>
          </a:p>
        </p:txBody>
      </p:sp>
      <p:sp>
        <p:nvSpPr>
          <p:cNvPr id="4098" name="Rectangle 2"/>
          <p:cNvSpPr>
            <a:spLocks noGrp="1" noChangeArrowheads="1"/>
          </p:cNvSpPr>
          <p:nvPr>
            <p:ph type="ctrTitle"/>
          </p:nvPr>
        </p:nvSpPr>
        <p:spPr>
          <a:xfrm>
            <a:off x="685800" y="1295400"/>
            <a:ext cx="7620000" cy="2228850"/>
          </a:xfrm>
        </p:spPr>
        <p:txBody>
          <a:bodyPr/>
          <a:lstStyle/>
          <a:p>
            <a:pPr eaLnBrk="1" hangingPunct="1">
              <a:defRPr/>
            </a:pPr>
            <a:r>
              <a:rPr lang="en-US" altLang="en-US" smtClean="0"/>
              <a:t>Lecture </a:t>
            </a:r>
            <a:r>
              <a:rPr lang="en-US" altLang="zh-CN" smtClean="0"/>
              <a:t>4</a:t>
            </a:r>
            <a:r>
              <a:rPr lang="en-US" altLang="en-US" smtClean="0"/>
              <a:t> Arrays</a:t>
            </a:r>
            <a:r>
              <a:rPr lang="en-US" altLang="zh-CN" smtClean="0"/>
              <a:t/>
            </a:r>
            <a:br>
              <a:rPr lang="en-US" altLang="zh-CN" smtClean="0"/>
            </a:br>
            <a:r>
              <a:rPr lang="zh-CN" altLang="en-US" smtClean="0"/>
              <a:t>第</a:t>
            </a:r>
            <a:r>
              <a:rPr lang="en-US" altLang="zh-CN" smtClean="0"/>
              <a:t>4</a:t>
            </a:r>
            <a:r>
              <a:rPr lang="zh-CN" altLang="en-US" smtClean="0"/>
              <a:t>讲 数组</a:t>
            </a:r>
          </a:p>
        </p:txBody>
      </p:sp>
      <p:sp>
        <p:nvSpPr>
          <p:cNvPr id="4099" name="Rectangle 3"/>
          <p:cNvSpPr>
            <a:spLocks noGrp="1" noChangeArrowheads="1"/>
          </p:cNvSpPr>
          <p:nvPr>
            <p:ph type="subTitle" idx="1"/>
          </p:nvPr>
        </p:nvSpPr>
        <p:spPr>
          <a:xfrm>
            <a:off x="1981200" y="3962400"/>
            <a:ext cx="6553200" cy="2133600"/>
          </a:xfrm>
        </p:spPr>
        <p:txBody>
          <a:bodyPr/>
          <a:lstStyle/>
          <a:p>
            <a:pPr eaLnBrk="1" hangingPunct="1">
              <a:defRPr/>
            </a:pPr>
            <a:r>
              <a:rPr lang="zh-CN" altLang="en-US" sz="3600" b="1" smtClean="0">
                <a:ea typeface="华文细黑" panose="02010600040101010101" pitchFamily="2" charset="-122"/>
              </a:rPr>
              <a:t>华中科技大学计算机学院</a:t>
            </a:r>
          </a:p>
          <a:p>
            <a:pPr eaLnBrk="1" hangingPunct="1">
              <a:defRPr/>
            </a:pPr>
            <a:endParaRPr lang="zh-CN" altLang="en-US" sz="3600" b="1" smtClean="0">
              <a:ea typeface="华文细黑" panose="02010600040101010101" pitchFamily="2" charset="-122"/>
            </a:endParaRPr>
          </a:p>
          <a:p>
            <a:pPr eaLnBrk="1" hangingPunct="1">
              <a:defRPr/>
            </a:pPr>
            <a:r>
              <a:rPr lang="zh-CN" altLang="en-US" sz="3600" b="1" smtClean="0">
                <a:ea typeface="华文细黑" panose="02010600040101010101" pitchFamily="2" charset="-122"/>
              </a:rPr>
              <a:t>李开</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86"/>
    </mc:Choice>
    <mc:Fallback>
      <p:transition spd="slow" advTm="6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0B0DBCDC-7D06-4537-83F8-E319784CB5AC}" type="datetime1">
              <a:rPr lang="zh-CN" altLang="en-US"/>
              <a:pPr>
                <a:defRPr/>
              </a:pPr>
              <a:t>2020/5/5</a:t>
            </a:fld>
            <a:endParaRPr lang="en-US" altLang="zh-CN"/>
          </a:p>
        </p:txBody>
      </p:sp>
      <p:sp>
        <p:nvSpPr>
          <p:cNvPr id="6" name="页脚占位符 4"/>
          <p:cNvSpPr>
            <a:spLocks noGrp="1"/>
          </p:cNvSpPr>
          <p:nvPr>
            <p:ph type="ftr" sz="quarter" idx="11"/>
          </p:nvPr>
        </p:nvSpPr>
        <p:spPr/>
        <p:txBody>
          <a:bodyPr/>
          <a:lstStyle/>
          <a:p>
            <a:pPr>
              <a:defRPr/>
            </a:pPr>
            <a:r>
              <a:rPr lang="en-US" altLang="zh-CN"/>
              <a:t>华中科技大学计算机学院</a:t>
            </a:r>
          </a:p>
        </p:txBody>
      </p:sp>
      <p:sp>
        <p:nvSpPr>
          <p:cNvPr id="7" name="灯片编号占位符 5"/>
          <p:cNvSpPr>
            <a:spLocks noGrp="1"/>
          </p:cNvSpPr>
          <p:nvPr>
            <p:ph type="sldNum" sz="quarter" idx="12"/>
          </p:nvPr>
        </p:nvSpPr>
        <p:spPr/>
        <p:txBody>
          <a:bodyPr/>
          <a:lstStyle/>
          <a:p>
            <a:pPr>
              <a:defRPr/>
            </a:pPr>
            <a:fld id="{6F22FAC7-31DA-44D3-B24A-E3E1E6A001CF}" type="slidenum">
              <a:rPr lang="en-US" altLang="zh-CN"/>
              <a:pPr>
                <a:defRPr/>
              </a:pPr>
              <a:t>10</a:t>
            </a:fld>
            <a:endParaRPr lang="en-US" altLang="zh-CN"/>
          </a:p>
        </p:txBody>
      </p:sp>
      <p:sp>
        <p:nvSpPr>
          <p:cNvPr id="95234" name="Rectangle 2"/>
          <p:cNvSpPr>
            <a:spLocks noGrp="1" noChangeArrowheads="1"/>
          </p:cNvSpPr>
          <p:nvPr>
            <p:ph type="title"/>
          </p:nvPr>
        </p:nvSpPr>
        <p:spPr/>
        <p:txBody>
          <a:bodyPr/>
          <a:lstStyle/>
          <a:p>
            <a:pPr eaLnBrk="1" hangingPunct="1">
              <a:defRPr/>
            </a:pPr>
            <a:r>
              <a:rPr lang="en-US" altLang="zh-CN" smtClean="0"/>
              <a:t>3 </a:t>
            </a:r>
            <a:r>
              <a:rPr lang="zh-CN" altLang="en-US" smtClean="0"/>
              <a:t>用</a:t>
            </a:r>
            <a:r>
              <a:rPr lang="en-US" altLang="zh-CN" smtClean="0"/>
              <a:t>for</a:t>
            </a:r>
            <a:r>
              <a:rPr lang="zh-CN" altLang="en-US" smtClean="0"/>
              <a:t>循环遍历数组</a:t>
            </a:r>
          </a:p>
        </p:txBody>
      </p:sp>
      <p:sp>
        <p:nvSpPr>
          <p:cNvPr id="95235" name="Rectangle 3"/>
          <p:cNvSpPr>
            <a:spLocks noGrp="1" noChangeArrowheads="1"/>
          </p:cNvSpPr>
          <p:nvPr>
            <p:ph type="body" idx="1"/>
          </p:nvPr>
        </p:nvSpPr>
        <p:spPr>
          <a:xfrm>
            <a:off x="457200" y="1295400"/>
            <a:ext cx="8229600" cy="4530725"/>
          </a:xfrm>
        </p:spPr>
        <p:txBody>
          <a:bodyPr/>
          <a:lstStyle/>
          <a:p>
            <a:pPr eaLnBrk="1" hangingPunct="1">
              <a:lnSpc>
                <a:spcPct val="90000"/>
              </a:lnSpc>
            </a:pPr>
            <a:r>
              <a:rPr lang="zh-CN" altLang="en-US" sz="2400" smtClean="0"/>
              <a:t>访问和遍历数组常用的方式是用</a:t>
            </a:r>
            <a:r>
              <a:rPr lang="en-US" altLang="zh-CN" sz="2400" smtClean="0"/>
              <a:t>for</a:t>
            </a:r>
            <a:r>
              <a:rPr lang="zh-CN" altLang="en-US" sz="2400" smtClean="0"/>
              <a:t>循环：索引值</a:t>
            </a:r>
            <a:r>
              <a:rPr lang="en-US" altLang="zh-CN" sz="2400" smtClean="0"/>
              <a:t>i</a:t>
            </a:r>
            <a:r>
              <a:rPr lang="zh-CN" altLang="en-US" sz="2400" smtClean="0"/>
              <a:t>从</a:t>
            </a:r>
            <a:r>
              <a:rPr lang="en-US" altLang="zh-CN" sz="2400" smtClean="0"/>
              <a:t>0</a:t>
            </a:r>
            <a:r>
              <a:rPr lang="zh-CN" altLang="en-US" sz="2400" smtClean="0"/>
              <a:t>累计到数组的数组长度。比如：</a:t>
            </a:r>
          </a:p>
          <a:p>
            <a:pPr eaLnBrk="1" hangingPunct="1">
              <a:lnSpc>
                <a:spcPct val="90000"/>
              </a:lnSpc>
            </a:pPr>
            <a:endParaRPr lang="zh-CN" altLang="en-US" sz="2400" smtClean="0"/>
          </a:p>
          <a:p>
            <a:pPr eaLnBrk="1" hangingPunct="1">
              <a:lnSpc>
                <a:spcPct val="90000"/>
              </a:lnSpc>
            </a:pPr>
            <a:endParaRPr lang="zh-CN" altLang="en-US" sz="2400" smtClean="0"/>
          </a:p>
          <a:p>
            <a:pPr eaLnBrk="1" hangingPunct="1">
              <a:lnSpc>
                <a:spcPct val="90000"/>
              </a:lnSpc>
            </a:pPr>
            <a:endParaRPr lang="zh-CN" altLang="en-US" sz="2400" smtClean="0"/>
          </a:p>
          <a:p>
            <a:pPr eaLnBrk="1" hangingPunct="1">
              <a:lnSpc>
                <a:spcPct val="90000"/>
              </a:lnSpc>
            </a:pPr>
            <a:endParaRPr lang="zh-CN" altLang="en-US" sz="2400" smtClean="0"/>
          </a:p>
          <a:p>
            <a:pPr eaLnBrk="1" hangingPunct="1">
              <a:lnSpc>
                <a:spcPct val="90000"/>
              </a:lnSpc>
            </a:pPr>
            <a:r>
              <a:rPr lang="zh-CN" altLang="en-US" sz="2400" smtClean="0"/>
              <a:t>典型情况，循环检测条件：</a:t>
            </a:r>
            <a:r>
              <a:rPr lang="en-US" altLang="zh-CN" sz="2400" smtClean="0"/>
              <a:t>i &lt; n</a:t>
            </a:r>
          </a:p>
          <a:p>
            <a:pPr eaLnBrk="1" hangingPunct="1">
              <a:lnSpc>
                <a:spcPct val="90000"/>
              </a:lnSpc>
            </a:pPr>
            <a:r>
              <a:rPr lang="en-US" altLang="zh-CN" sz="2400" smtClean="0"/>
              <a:t>…   </a:t>
            </a:r>
            <a:r>
              <a:rPr lang="zh-CN" altLang="en-US" sz="2400" smtClean="0"/>
              <a:t>表明到此为止已解析的表达式或语句不完整，补全后，赋值结果没被输出，因为赋值是循环语句的一部分。</a:t>
            </a:r>
          </a:p>
          <a:p>
            <a:pPr eaLnBrk="1" hangingPunct="1">
              <a:lnSpc>
                <a:spcPct val="90000"/>
              </a:lnSpc>
            </a:pPr>
            <a:r>
              <a:rPr lang="en-US" altLang="zh-CN" sz="2400" smtClean="0"/>
              <a:t>coin</a:t>
            </a:r>
            <a:r>
              <a:rPr lang="zh-CN" altLang="en-US" sz="2400" smtClean="0"/>
              <a:t>只输出顶层语句的结果，因为当一个复杂程序执行时，会有大量的结果生成。</a:t>
            </a:r>
          </a:p>
        </p:txBody>
      </p:sp>
      <p:pic>
        <p:nvPicPr>
          <p:cNvPr id="9523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057400"/>
            <a:ext cx="6096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5826"/>
    </mc:Choice>
    <mc:Fallback>
      <p:transition spd="slow" advTm="145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95237"/>
                                        </p:tgtEl>
                                        <p:attrNameLst>
                                          <p:attrName>style.visibility</p:attrName>
                                        </p:attrNameLst>
                                      </p:cBhvr>
                                      <p:to>
                                        <p:strVal val="visible"/>
                                      </p:to>
                                    </p:set>
                                    <p:animEffect transition="in" filter="blinds(horizontal)">
                                      <p:cBhvr>
                                        <p:cTn id="11" dur="500"/>
                                        <p:tgtEl>
                                          <p:spTgt spid="9523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95235">
                                            <p:txEl>
                                              <p:pRg st="5" end="5"/>
                                            </p:txEl>
                                          </p:spTgt>
                                        </p:tgtEl>
                                        <p:attrNameLst>
                                          <p:attrName>style.visibility</p:attrName>
                                        </p:attrNameLst>
                                      </p:cBhvr>
                                      <p:to>
                                        <p:strVal val="visible"/>
                                      </p:to>
                                    </p:set>
                                    <p:animEffect transition="in" filter="blinds(horizontal)">
                                      <p:cBhvr>
                                        <p:cTn id="16" dur="500"/>
                                        <p:tgtEl>
                                          <p:spTgt spid="95235">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95235">
                                            <p:txEl>
                                              <p:pRg st="6" end="6"/>
                                            </p:txEl>
                                          </p:spTgt>
                                        </p:tgtEl>
                                        <p:attrNameLst>
                                          <p:attrName>style.visibility</p:attrName>
                                        </p:attrNameLst>
                                      </p:cBhvr>
                                      <p:to>
                                        <p:strVal val="visible"/>
                                      </p:to>
                                    </p:set>
                                    <p:animEffect transition="in" filter="blinds(horizontal)">
                                      <p:cBhvr>
                                        <p:cTn id="21" dur="500"/>
                                        <p:tgtEl>
                                          <p:spTgt spid="95235">
                                            <p:txEl>
                                              <p:pRg st="6" end="6"/>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95235">
                                            <p:txEl>
                                              <p:pRg st="7" end="7"/>
                                            </p:txEl>
                                          </p:spTgt>
                                        </p:tgtEl>
                                        <p:attrNameLst>
                                          <p:attrName>style.visibility</p:attrName>
                                        </p:attrNameLst>
                                      </p:cBhvr>
                                      <p:to>
                                        <p:strVal val="visible"/>
                                      </p:to>
                                    </p:set>
                                    <p:animEffect transition="in" filter="blinds(horizontal)">
                                      <p:cBhvr>
                                        <p:cTn id="26" dur="500"/>
                                        <p:tgtEl>
                                          <p:spTgt spid="952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7076" x="4833938" y="3314700"/>
          <p14:tracePt t="7157" x="4872038" y="3281363"/>
          <p14:tracePt t="7200" x="5048250" y="3124200"/>
          <p14:tracePt t="7211" x="5091113" y="3086100"/>
          <p14:tracePt t="7245" x="5353050" y="2905125"/>
          <p14:tracePt t="7329" x="6053138" y="2595563"/>
          <p14:tracePt t="7368" x="6291263" y="2476500"/>
          <p14:tracePt t="7412" x="6567488" y="2319338"/>
          <p14:tracePt t="7452" x="6686550" y="2243138"/>
          <p14:tracePt t="7493" x="6772275" y="2152650"/>
          <p14:tracePt t="7530" x="6834188" y="2090738"/>
          <p14:tracePt t="7623" x="6924675" y="1919288"/>
          <p14:tracePt t="7665" x="6938963" y="1871663"/>
          <p14:tracePt t="7708" x="6938963" y="1866900"/>
          <p14:tracePt t="7742" x="6938963" y="1857375"/>
          <p14:tracePt t="7824" x="6938963" y="1847850"/>
          <p14:tracePt t="7859" x="6938963" y="1843088"/>
          <p14:tracePt t="7950" x="6938963" y="1828800"/>
          <p14:tracePt t="7991" x="6962775" y="1785938"/>
          <p14:tracePt t="7994" x="6977063" y="1781175"/>
          <p14:tracePt t="8038" x="7134225" y="1743075"/>
          <p14:tracePt t="8042" x="7177088" y="1738313"/>
          <p14:tracePt t="8078" x="7267575" y="1728788"/>
          <p14:tracePt t="8153" x="7315200" y="1728788"/>
          <p14:tracePt t="8197" x="7396163" y="1728788"/>
          <p14:tracePt t="8230" x="7400925" y="1728788"/>
          <p14:tracePt t="8266" x="7405688" y="1728788"/>
          <p14:tracePt t="8340" x="7424738" y="1728788"/>
          <p14:tracePt t="8452" x="7439025" y="1728788"/>
          <p14:tracePt t="8485" x="7443788" y="1728788"/>
          <p14:tracePt t="10572" x="7448550" y="1728788"/>
          <p14:tracePt t="10600" x="7453313" y="1728788"/>
          <p14:tracePt t="10651" x="7462838" y="1728788"/>
          <p14:tracePt t="10680" x="7472363" y="1728788"/>
          <p14:tracePt t="10758" x="7477125" y="1728788"/>
          <p14:tracePt t="10781" x="7481888" y="1728788"/>
          <p14:tracePt t="10836" x="7491413" y="1728788"/>
          <p14:tracePt t="10860" x="7505700" y="1728788"/>
          <p14:tracePt t="10915" x="7519988" y="1719263"/>
          <p14:tracePt t="10989" x="7524750" y="1719263"/>
          <p14:tracePt t="11013" x="7529513" y="1719263"/>
          <p14:tracePt t="11063" x="7543800" y="1719263"/>
          <p14:tracePt t="11092" x="7567613" y="1709738"/>
          <p14:tracePt t="11146" x="7591425" y="1700213"/>
          <p14:tracePt t="11177" x="7600950" y="1695450"/>
          <p14:tracePt t="11209" x="7610475" y="1690688"/>
          <p14:tracePt t="11291" x="7620000" y="1690688"/>
          <p14:tracePt t="11328" x="7624763" y="1690688"/>
          <p14:tracePt t="11365" x="7653338" y="1690688"/>
          <p14:tracePt t="11396" x="7677150" y="1690688"/>
          <p14:tracePt t="11458" x="7696200" y="1690688"/>
          <p14:tracePt t="11497" x="7734300" y="1690688"/>
          <p14:tracePt t="11573" x="7839075" y="1690688"/>
          <p14:tracePt t="11625" x="7858125" y="1690688"/>
          <p14:tracePt t="11711" x="7905750" y="1690688"/>
          <p14:tracePt t="11742" x="7939088" y="1690688"/>
          <p14:tracePt t="12335" x="7924800" y="1690688"/>
          <p14:tracePt t="12380" x="7891463" y="1690688"/>
          <p14:tracePt t="12458" x="7491413" y="1690688"/>
          <p14:tracePt t="12502" x="7219950" y="1690688"/>
          <p14:tracePt t="12592" x="6629400" y="1724025"/>
          <p14:tracePt t="12637" x="6376988" y="1738313"/>
          <p14:tracePt t="12687" x="6000750" y="1738313"/>
          <p14:tracePt t="12689" x="5929313" y="1738313"/>
          <p14:tracePt t="12728" x="5629275" y="1738313"/>
          <p14:tracePt t="12836" x="4700588" y="1738313"/>
          <p14:tracePt t="12874" x="4395788" y="1738313"/>
          <p14:tracePt t="12920" x="4038600" y="1738313"/>
          <p14:tracePt t="12921" x="3962400" y="1738313"/>
          <p14:tracePt t="12931" x="3895725" y="1738313"/>
          <p14:tracePt t="12965" x="3676650" y="1747838"/>
          <p14:tracePt t="12966" x="3648075" y="1747838"/>
          <p14:tracePt t="13053" x="3095625" y="1795463"/>
          <p14:tracePt t="13091" x="2838450" y="1824038"/>
          <p14:tracePt t="13102" x="2738438" y="1838325"/>
          <p14:tracePt t="13137" x="2514600" y="1871663"/>
          <p14:tracePt t="13139" x="2490788" y="1871663"/>
          <p14:tracePt t="13216" x="2281238" y="1900238"/>
          <p14:tracePt t="13250" x="2171700" y="1914525"/>
          <p14:tracePt t="13289" x="1952625" y="1938338"/>
          <p14:tracePt t="13323" x="1857375" y="1947863"/>
          <p14:tracePt t="13382" x="1833563" y="1947863"/>
          <p14:tracePt t="13413" x="1809750" y="1947863"/>
          <p14:tracePt t="13483" x="1662113" y="1976438"/>
          <p14:tracePt t="13487" x="1638300" y="1981200"/>
          <p14:tracePt t="13491" x="1624013" y="1981200"/>
          <p14:tracePt t="13523" x="1547813" y="2005013"/>
          <p14:tracePt t="13590" x="1395413" y="2033588"/>
          <p14:tracePt t="13621" x="1390650" y="2033588"/>
          <p14:tracePt t="13656" x="1357313" y="2033588"/>
          <p14:tracePt t="13664" x="1343025" y="2033588"/>
          <p14:tracePt t="13697" x="1276350" y="2043113"/>
          <p14:tracePt t="13760" x="1247775" y="2043113"/>
          <p14:tracePt t="13991" x="1252538" y="2038350"/>
          <p14:tracePt t="14024" x="1319213" y="1995488"/>
          <p14:tracePt t="14062" x="1347788" y="1981200"/>
          <p14:tracePt t="14099" x="1366838" y="1976438"/>
          <p14:tracePt t="14102" x="1376363" y="1976438"/>
          <p14:tracePt t="14134" x="1428750" y="1971675"/>
          <p14:tracePt t="14162" x="1471613" y="1971675"/>
          <p14:tracePt t="14229" x="1604963" y="1971675"/>
          <p14:tracePt t="14233" x="1624013" y="1971675"/>
          <p14:tracePt t="14263" x="1719263" y="1971675"/>
          <p14:tracePt t="14324" x="1828800" y="1971675"/>
          <p14:tracePt t="14364" x="1885950" y="1971675"/>
          <p14:tracePt t="14423" x="2014538" y="1971675"/>
          <p14:tracePt t="14452" x="2057400" y="1971675"/>
          <p14:tracePt t="14511" x="2162175" y="1976438"/>
          <p14:tracePt t="14542" x="2195513" y="1981200"/>
          <p14:tracePt t="14574" x="2214563" y="1985963"/>
          <p14:tracePt t="14604" x="2266950" y="1985963"/>
          <p14:tracePt t="14637" x="2347913" y="1985963"/>
          <p14:tracePt t="14665" x="2514600" y="1990725"/>
          <p14:tracePt t="14719" x="2681288" y="2000250"/>
          <p14:tracePt t="14745" x="2709863" y="2000250"/>
          <p14:tracePt t="14806" x="2847975" y="1995488"/>
          <p14:tracePt t="14837" x="2900363" y="1995488"/>
          <p14:tracePt t="14864" x="2933700" y="1995488"/>
          <p14:tracePt t="14889" x="2995613" y="1985963"/>
          <p14:tracePt t="14944" x="3024188" y="1985963"/>
          <p14:tracePt t="15015" x="3067050" y="1985963"/>
          <p14:tracePt t="15044" x="3114675" y="1981200"/>
          <p14:tracePt t="15093" x="3119438" y="1981200"/>
          <p14:tracePt t="15119" x="3152775" y="1981200"/>
          <p14:tracePt t="15151" x="3214688" y="1981200"/>
          <p14:tracePt t="15178" x="3228975" y="1981200"/>
          <p14:tracePt t="15371" x="3233738" y="1981200"/>
          <p14:tracePt t="15397" x="3238500" y="1981200"/>
          <p14:tracePt t="15460" x="3424238" y="2038350"/>
          <p14:tracePt t="15493" x="3657600" y="2128838"/>
          <p14:tracePt t="15531" x="4024313" y="2262188"/>
          <p14:tracePt t="15559" x="4238625" y="2333625"/>
          <p14:tracePt t="15615" x="4462463" y="2457450"/>
          <p14:tracePt t="15646" x="4471988" y="2471738"/>
          <p14:tracePt t="15742" x="0" y="0"/>
        </p14:tracePtLst>
        <p14:tracePtLst>
          <p14:tracePt t="17616" x="4486275" y="2476500"/>
          <p14:tracePt t="17741" x="4467225" y="2476500"/>
          <p14:tracePt t="17773" x="4205288" y="2471738"/>
          <p14:tracePt t="17812" x="3767138" y="2438400"/>
          <p14:tracePt t="17845" x="3514725" y="2419350"/>
          <p14:tracePt t="17912" x="3290888" y="2395538"/>
          <p14:tracePt t="17959" x="3128963" y="2381250"/>
          <p14:tracePt t="18024" x="2890838" y="2343150"/>
          <p14:tracePt t="18053" x="2833688" y="2324100"/>
          <p14:tracePt t="18079" x="2800350" y="2314575"/>
          <p14:tracePt t="18085" x="2781300" y="2309813"/>
          <p14:tracePt t="18088" x="2767013" y="2305050"/>
          <p14:tracePt t="18111" x="2690813" y="2281238"/>
          <p14:tracePt t="18119" x="2676525" y="2276475"/>
          <p14:tracePt t="18151" x="2605088" y="2257425"/>
          <p14:tracePt t="18202" x="2566988" y="2243138"/>
          <p14:tracePt t="18227" x="2566988" y="2238375"/>
          <p14:tracePt t="18277" x="2538413" y="2238375"/>
          <p14:tracePt t="18303" x="2486025" y="2228850"/>
          <p14:tracePt t="18358" x="2400300" y="2205038"/>
          <p14:tracePt t="18385" x="2390775" y="2200275"/>
          <p14:tracePt t="18457" x="2386013" y="2200275"/>
          <p14:tracePt t="18484" x="2381250" y="2200275"/>
          <p14:tracePt t="18543" x="2347913" y="2200275"/>
          <p14:tracePt t="18573" x="2333625" y="2205038"/>
          <p14:tracePt t="18623" x="2324100" y="2214563"/>
          <p14:tracePt t="18651" x="2295525" y="2228850"/>
          <p14:tracePt t="18679" x="2286000" y="2238375"/>
          <p14:tracePt t="18681" x="2286000" y="2243138"/>
          <p14:tracePt t="18707" x="2276475" y="2247900"/>
          <p14:tracePt t="18740" x="2262188" y="2262188"/>
          <p14:tracePt t="18764" x="2247900" y="2281238"/>
          <p14:tracePt t="18824" x="2219325" y="2324100"/>
          <p14:tracePt t="18853" x="2214563" y="2333625"/>
          <p14:tracePt t="18902" x="2209800" y="2357438"/>
          <p14:tracePt t="18930" x="2200275" y="2376488"/>
          <p14:tracePt t="18985" x="2185988" y="2414588"/>
          <p14:tracePt t="19016" x="2185988" y="2428875"/>
          <p14:tracePt t="19075" x="2181225" y="2462213"/>
          <p14:tracePt t="19081" x="2181225" y="2466975"/>
          <p14:tracePt t="19121" x="2181225" y="2476500"/>
          <p14:tracePt t="19178" x="2181225" y="2481263"/>
          <p14:tracePt t="19202" x="2185988" y="2486025"/>
          <p14:tracePt t="19260" x="2305050" y="2533650"/>
          <p14:tracePt t="19289" x="2324100" y="2538413"/>
          <p14:tracePt t="19341" x="2395538" y="2547938"/>
          <p14:tracePt t="19371" x="2486025" y="2557463"/>
          <p14:tracePt t="19400" x="2581275" y="2571750"/>
          <p14:tracePt t="19402" x="2619375" y="2571750"/>
          <p14:tracePt t="19431" x="2757488" y="2581275"/>
          <p14:tracePt t="19461" x="2833688" y="2590800"/>
          <p14:tracePt t="19491" x="2900363" y="2595563"/>
          <p14:tracePt t="19521" x="3009900" y="2595563"/>
          <p14:tracePt t="19547" x="3100388" y="2600325"/>
          <p14:tracePt t="19575" x="3176588" y="2605088"/>
          <p14:tracePt t="19602" x="3224213" y="2605088"/>
          <p14:tracePt t="19632" x="3281363" y="2609850"/>
          <p14:tracePt t="19654" x="3343275" y="2609850"/>
          <p14:tracePt t="19709" x="3533775" y="2609850"/>
          <p14:tracePt t="19735" x="3662363" y="2619375"/>
          <p14:tracePt t="19789" x="3976688" y="2619375"/>
          <p14:tracePt t="19791" x="3990975" y="2619375"/>
          <p14:tracePt t="19821" x="4048125" y="2619375"/>
          <p14:tracePt t="19873" x="4143375" y="2619375"/>
          <p14:tracePt t="19901" x="4267200" y="2619375"/>
          <p14:tracePt t="19951" x="4395788" y="2619375"/>
          <p14:tracePt t="19976" x="4529138" y="2619375"/>
          <p14:tracePt t="20006" x="4729163" y="2619375"/>
          <p14:tracePt t="20056" x="4938713" y="2619375"/>
          <p14:tracePt t="20086" x="4957763" y="2619375"/>
          <p14:tracePt t="20110" x="4972050" y="2619375"/>
          <p14:tracePt t="20138" x="5010150" y="2619375"/>
          <p14:tracePt t="20196" x="5124450" y="2614613"/>
          <p14:tracePt t="20228" x="5200650" y="2605088"/>
          <p14:tracePt t="20260" x="5267325" y="2586038"/>
          <p14:tracePt t="20290" x="5300663" y="2566988"/>
          <p14:tracePt t="20293" x="5310188" y="2557463"/>
          <p14:tracePt t="20321" x="5343525" y="2533650"/>
          <p14:tracePt t="20348" x="5376863" y="2500313"/>
          <p14:tracePt t="20377" x="5400675" y="2476500"/>
          <p14:tracePt t="20407" x="5414963" y="2457450"/>
          <p14:tracePt t="20456" x="5434013" y="2433638"/>
          <p14:tracePt t="20460" x="5434013" y="2428875"/>
          <p14:tracePt t="20489" x="5438775" y="2414588"/>
          <p14:tracePt t="20540" x="5443538" y="2395538"/>
          <p14:tracePt t="20570" x="5443538" y="2386013"/>
          <p14:tracePt t="20619" x="5443538" y="2352675"/>
          <p14:tracePt t="20648" x="5429250" y="2324100"/>
          <p14:tracePt t="20699" x="5386388" y="2281238"/>
          <p14:tracePt t="20727" x="5329238" y="2233613"/>
          <p14:tracePt t="20775" x="5243513" y="2205038"/>
          <p14:tracePt t="20804" x="5219700" y="2205038"/>
          <p14:tracePt t="20852" x="5119688" y="2200275"/>
          <p14:tracePt t="20881" x="4995863" y="2181225"/>
          <p14:tracePt t="20912" x="4910138" y="2176463"/>
          <p14:tracePt t="20937" x="4876800" y="2171700"/>
          <p14:tracePt t="20964" x="4852988" y="2171700"/>
          <p14:tracePt t="20992" x="4829175" y="2166938"/>
          <p14:tracePt t="21016" x="4795838" y="2162175"/>
          <p14:tracePt t="21040" x="4762500" y="2162175"/>
          <p14:tracePt t="21090" x="4705350" y="2157413"/>
          <p14:tracePt t="21117" x="4691063" y="2152650"/>
          <p14:tracePt t="21148" x="4662488" y="2152650"/>
          <p14:tracePt t="21150" x="4652963" y="2152650"/>
          <p14:tracePt t="21174" x="4600575" y="2152650"/>
          <p14:tracePt t="21226" x="4476750" y="2152650"/>
          <p14:tracePt t="21258" x="4419600" y="2152650"/>
          <p14:tracePt t="21311" x="4286250" y="2152650"/>
          <p14:tracePt t="21340" x="4224338" y="2152650"/>
          <p14:tracePt t="21370" x="4176713" y="2152650"/>
          <p14:tracePt t="21399" x="4105275" y="2138363"/>
          <p14:tracePt t="21435" x="3995738" y="2128838"/>
          <p14:tracePt t="21460" x="3914775" y="2124075"/>
          <p14:tracePt t="21511" x="3690938" y="2114550"/>
          <p14:tracePt t="21537" x="3624263" y="2114550"/>
          <p14:tracePt t="21569" x="3476625" y="2114550"/>
          <p14:tracePt t="21642" x="3281363" y="2114550"/>
          <p14:tracePt t="21643" x="3252788" y="2114550"/>
          <p14:tracePt t="21672" x="3190875" y="2114550"/>
          <p14:tracePt t="21709" x="3048000" y="2128838"/>
          <p14:tracePt t="21730" x="3005138" y="2138363"/>
          <p14:tracePt t="21778" x="2919413" y="2157413"/>
          <p14:tracePt t="21805" x="2881313" y="2166938"/>
          <p14:tracePt t="21835" x="2809875" y="2200275"/>
          <p14:tracePt t="21857" x="2776538" y="2219325"/>
          <p14:tracePt t="21865" x="2724150" y="2252663"/>
          <p14:tracePt t="21887" x="2681288" y="2271713"/>
          <p14:tracePt t="21935" x="2624138" y="2295525"/>
          <p14:tracePt t="21962" x="2609850" y="2305050"/>
          <p14:tracePt t="22012" x="2576513" y="2333625"/>
          <p14:tracePt t="22038" x="2552700" y="2347913"/>
          <p14:tracePt t="22064" x="2533650" y="2371725"/>
          <p14:tracePt t="22087" x="2528888" y="2376488"/>
          <p14:tracePt t="22114" x="2514600" y="2390775"/>
          <p14:tracePt t="22137" x="2509838" y="2405063"/>
          <p14:tracePt t="22184" x="2486025" y="2419350"/>
          <p14:tracePt t="22210" x="2486025" y="2428875"/>
          <p14:tracePt t="22259" x="2476500" y="2447925"/>
          <p14:tracePt t="22282" x="2476500" y="2452688"/>
          <p14:tracePt t="22420" x="2476500" y="2462213"/>
          <p14:tracePt t="22448" x="2481263" y="2466975"/>
          <p14:tracePt t="22506" x="2533650" y="2490788"/>
          <p14:tracePt t="22537" x="2609850" y="2519363"/>
          <p14:tracePt t="22575" x="2671763" y="2538413"/>
          <p14:tracePt t="22603" x="2690813" y="2547938"/>
          <p14:tracePt t="22631" x="2695575" y="2547938"/>
          <p14:tracePt t="22636" x="2709863" y="2547938"/>
          <p14:tracePt t="22708" x="2805113" y="2552700"/>
          <p14:tracePt t="22710" x="2809875" y="2552700"/>
          <p14:tracePt t="22732" x="2814638" y="2557463"/>
          <p14:tracePt t="22781" x="2843213" y="2557463"/>
          <p14:tracePt t="22810" x="2876550" y="2557463"/>
          <p14:tracePt t="22859" x="2909888" y="2543175"/>
          <p14:tracePt t="22887" x="2919413" y="2538413"/>
          <p14:tracePt t="22938" x="2938463" y="2514600"/>
          <p14:tracePt t="22962" x="2943225" y="2509838"/>
          <p14:tracePt t="23010" x="2962275" y="2476500"/>
          <p14:tracePt t="23037" x="2971800" y="2462213"/>
          <p14:tracePt t="23089" x="2981325" y="2419350"/>
          <p14:tracePt t="23116" x="2981325" y="2405063"/>
          <p14:tracePt t="23139" x="2981325" y="2390775"/>
          <p14:tracePt t="23164" x="2986088" y="2381250"/>
          <p14:tracePt t="23207" x="2986088" y="2376488"/>
          <p14:tracePt t="23320" x="2971800" y="2362200"/>
          <p14:tracePt t="23344" x="2952750" y="2352675"/>
          <p14:tracePt t="23391" x="2843213" y="2319338"/>
          <p14:tracePt t="23392" x="2828925" y="2319338"/>
          <p14:tracePt t="23445" x="2709863" y="2319338"/>
          <p14:tracePt t="23469" x="2671763" y="2319338"/>
          <p14:tracePt t="23522" x="2605088" y="2319338"/>
          <p14:tracePt t="23548" x="2571750" y="2324100"/>
          <p14:tracePt t="23578" x="2505075" y="2347913"/>
          <p14:tracePt t="23614" x="2443163" y="2381250"/>
          <p14:tracePt t="23647" x="2405063" y="2400300"/>
          <p14:tracePt t="23672" x="2395538" y="2405063"/>
          <p14:tracePt t="23732" x="2362200" y="2447925"/>
          <p14:tracePt t="23759" x="2357438" y="2462213"/>
          <p14:tracePt t="23788" x="2357438" y="2471738"/>
          <p14:tracePt t="23791" x="2357438" y="2476500"/>
          <p14:tracePt t="23860" x="2357438" y="2495550"/>
          <p14:tracePt t="23868" x="2357438" y="2500313"/>
          <p14:tracePt t="23889" x="2366963" y="2519363"/>
          <p14:tracePt t="23915" x="2390775" y="2538413"/>
          <p14:tracePt t="23938" x="2457450" y="2571750"/>
          <p14:tracePt t="23966" x="2524125" y="2595563"/>
          <p14:tracePt t="24013" x="2657475" y="2643188"/>
          <p14:tracePt t="24014" x="2705100" y="2647950"/>
          <p14:tracePt t="24040" x="2795588" y="2657475"/>
          <p14:tracePt t="24069" x="2890838" y="2657475"/>
          <p14:tracePt t="24139" x="2947988" y="2657475"/>
          <p14:tracePt t="24145" x="2976563" y="2657475"/>
          <p14:tracePt t="24168" x="3081338" y="2657475"/>
          <p14:tracePt t="24216" x="3271838" y="2657475"/>
          <p14:tracePt t="24242" x="3343275" y="2657475"/>
          <p14:tracePt t="24270" x="3429000" y="2657475"/>
          <p14:tracePt t="24292" x="3481388" y="2667000"/>
          <p14:tracePt t="24340" x="3624263" y="2676525"/>
          <p14:tracePt t="24365" x="3686175" y="2676525"/>
          <p14:tracePt t="24389" x="3762375" y="2676525"/>
          <p14:tracePt t="24415" x="3800475" y="2676525"/>
          <p14:tracePt t="24465" x="3933825" y="2676525"/>
          <p14:tracePt t="24490" x="3990975" y="2676525"/>
          <p14:tracePt t="24513" x="4038600" y="2681288"/>
          <p14:tracePt t="24540" x="4076700" y="2686050"/>
          <p14:tracePt t="24569" x="4100513" y="2690813"/>
          <p14:tracePt t="24592" x="4138613" y="2695575"/>
          <p14:tracePt t="24646" x="4271963" y="2705100"/>
          <p14:tracePt t="24670" x="4310063" y="2709863"/>
          <p14:tracePt t="24717" x="4433888" y="2709863"/>
          <p14:tracePt t="24718" x="4462463" y="2709863"/>
          <p14:tracePt t="24747" x="4514850" y="2709863"/>
          <p14:tracePt t="24807" x="4648200" y="2709863"/>
          <p14:tracePt t="24808" x="4657725" y="2709863"/>
          <p14:tracePt t="24834" x="4672013" y="2709863"/>
          <p14:tracePt t="24897" x="4867275" y="2709863"/>
          <p14:tracePt t="24922" x="4895850" y="2709863"/>
          <p14:tracePt t="24973" x="5014913" y="2695575"/>
          <p14:tracePt t="24998" x="5043488" y="2690813"/>
          <p14:tracePt t="25045" x="5067300" y="2686050"/>
          <p14:tracePt t="25073" x="5100638" y="2681288"/>
          <p14:tracePt t="25122" x="5157788" y="2662238"/>
          <p14:tracePt t="25123" x="5167313" y="2657475"/>
          <p14:tracePt t="25149" x="5181600" y="2647950"/>
          <p14:tracePt t="25200" x="5200650" y="2633663"/>
          <p14:tracePt t="25357" x="5195888" y="2619375"/>
          <p14:tracePt t="25386" x="5181600" y="2609850"/>
          <p14:tracePt t="25443" x="5100638" y="2576513"/>
          <p14:tracePt t="25469" x="4976813" y="2543175"/>
          <p14:tracePt t="25522" x="4648200" y="2433638"/>
          <p14:tracePt t="25546" x="4591050" y="2419350"/>
          <p14:tracePt t="25576" x="4343400" y="2381250"/>
          <p14:tracePt t="25604" x="4200525" y="2376488"/>
          <p14:tracePt t="25630" x="4124325" y="2376488"/>
          <p14:tracePt t="25656" x="3976688" y="2376488"/>
          <p14:tracePt t="25704" x="3595688" y="2400300"/>
          <p14:tracePt t="25709" x="3524250" y="2409825"/>
          <p14:tracePt t="25731" x="3433763" y="2414588"/>
          <p14:tracePt t="25760" x="3400425" y="2419350"/>
          <p14:tracePt t="25762" x="3386138" y="2419350"/>
          <p14:tracePt t="25790" x="3309938" y="2433638"/>
          <p14:tracePt t="25839" x="3176588" y="2471738"/>
          <p14:tracePt t="25863" x="3143250" y="2495550"/>
          <p14:tracePt t="25919" x="3090863" y="2524125"/>
          <p14:tracePt t="26007" x="3090863" y="2528888"/>
          <p14:tracePt t="26131" x="3100388" y="2528888"/>
          <p14:tracePt t="26154" x="3105150" y="2528888"/>
          <p14:tracePt t="26264" x="3109913" y="2528888"/>
          <p14:tracePt t="26318" x="3124200" y="2528888"/>
          <p14:tracePt t="26339" x="3128963" y="2524125"/>
          <p14:tracePt t="26404" x="3133725" y="2519363"/>
          <p14:tracePt t="26476" x="3109913" y="2433638"/>
          <p14:tracePt t="26500" x="3081338" y="2400300"/>
          <p14:tracePt t="26554" x="3033713" y="2381250"/>
          <p14:tracePt t="26579" x="3014663" y="2381250"/>
          <p14:tracePt t="26633" x="2928938" y="2352675"/>
          <p14:tracePt t="26668" x="2862263" y="2338388"/>
          <p14:tracePt t="26709" x="2843213" y="2338388"/>
          <p14:tracePt t="27025" x="2843213" y="2333625"/>
          <p14:tracePt t="27057" x="2852738" y="2324100"/>
          <p14:tracePt t="27100" x="2943225" y="2295525"/>
          <p14:tracePt t="27132" x="2995613" y="2276475"/>
          <p14:tracePt t="27134" x="3000375" y="2271713"/>
          <p14:tracePt t="27197" x="3052763" y="2262188"/>
          <p14:tracePt t="27229" x="3186113" y="2247900"/>
          <p14:tracePt t="27303" x="3309938" y="2243138"/>
          <p14:tracePt t="27306" x="3314700" y="2243138"/>
          <p14:tracePt t="27336" x="3376613" y="2243138"/>
          <p14:tracePt t="27368" x="3438525" y="2243138"/>
          <p14:tracePt t="27399" x="3476625" y="2247900"/>
          <p14:tracePt t="27469" x="3643313" y="2257425"/>
          <p14:tracePt t="27471" x="3667125" y="2257425"/>
          <p14:tracePt t="27511" x="3676650" y="2257425"/>
          <p14:tracePt t="27576" x="3800475" y="2257425"/>
          <p14:tracePt t="27608" x="3805238" y="2257425"/>
          <p14:tracePt t="27772" x="3924300" y="2257425"/>
          <p14:tracePt t="27814" x="4205288" y="2266950"/>
          <p14:tracePt t="27816" x="4233863" y="2266950"/>
          <p14:tracePt t="27824" x="4257675" y="2266950"/>
          <p14:tracePt t="27945" x="4291013" y="2266950"/>
          <p14:tracePt t="27976" x="4295775" y="2266950"/>
          <p14:tracePt t="28072" x="4348163" y="2266950"/>
          <p14:tracePt t="28075" x="4352925" y="2266950"/>
          <p14:tracePt t="28103" x="4357688" y="2266950"/>
          <p14:tracePt t="28164" x="4391025" y="2266950"/>
          <p14:tracePt t="28193" x="4471988" y="2266950"/>
          <p14:tracePt t="28226" x="4481513" y="2266950"/>
          <p14:tracePt t="28571" x="4562475" y="2266950"/>
          <p14:tracePt t="28600" x="4624388" y="2266950"/>
          <p14:tracePt t="28635" x="4705350" y="2266950"/>
          <p14:tracePt t="28671" x="4805363" y="2266950"/>
          <p14:tracePt t="28680" x="4833938" y="2266950"/>
          <p14:tracePt t="28715" x="4900613" y="2266950"/>
          <p14:tracePt t="28716" x="4938713" y="2266950"/>
          <p14:tracePt t="28724" x="4986338" y="2266950"/>
          <p14:tracePt t="28759" x="5186363" y="2266950"/>
          <p14:tracePt t="28761" x="5233988" y="2266950"/>
          <p14:tracePt t="28794" x="5334000" y="2266950"/>
          <p14:tracePt t="29104" x="5343525" y="2266950"/>
          <p14:tracePt t="29133" x="5405438" y="2262188"/>
          <p14:tracePt t="29194" x="5543550" y="2247900"/>
          <p14:tracePt t="29274" x="5572125" y="2247900"/>
          <p14:tracePt t="29298" x="5591175" y="2252663"/>
          <p14:tracePt t="29307" x="5600700" y="2257425"/>
          <p14:tracePt t="29336" x="5653088" y="2266950"/>
          <p14:tracePt t="29391" x="5753100" y="2305050"/>
          <p14:tracePt t="29419" x="5767388" y="2305050"/>
          <p14:tracePt t="29478" x="5810250" y="2305050"/>
          <p14:tracePt t="29513" x="5853113" y="2305050"/>
          <p14:tracePt t="29522" x="5862638" y="2305050"/>
          <p14:tracePt t="29556" x="5900738" y="2305050"/>
          <p14:tracePt t="29619" x="5919788" y="2305050"/>
          <p14:tracePt t="29649" x="5962650" y="2305050"/>
          <p14:tracePt t="29673" x="5981700" y="2305050"/>
          <p14:tracePt t="29748" x="6053138" y="2314575"/>
          <p14:tracePt t="29774" x="6196013" y="2319338"/>
          <p14:tracePt t="29828" x="6215063" y="2319338"/>
          <p14:tracePt t="30043" x="6200775" y="2319338"/>
          <p14:tracePt t="30070" x="6124575" y="2309813"/>
          <p14:tracePt t="30073" x="6091238" y="2309813"/>
          <p14:tracePt t="30100" x="5986463" y="2300288"/>
          <p14:tracePt t="30123" x="5838825" y="2300288"/>
          <p14:tracePt t="30132" x="5810250" y="2300288"/>
          <p14:tracePt t="30154" x="5705475" y="2300288"/>
          <p14:tracePt t="30181" x="5557838" y="2300288"/>
          <p14:tracePt t="30203" x="5481638" y="2300288"/>
          <p14:tracePt t="30256" x="5334000" y="2300288"/>
          <p14:tracePt t="30280" x="5191125" y="2300288"/>
          <p14:tracePt t="30307" x="4943475" y="2314575"/>
          <p14:tracePt t="30334" x="4710113" y="2343150"/>
          <p14:tracePt t="30383" x="4271963" y="2433638"/>
          <p14:tracePt t="30412" x="4076700" y="2462213"/>
          <p14:tracePt t="30439" x="3924300" y="2476500"/>
          <p14:tracePt t="30466" x="3767138" y="2495550"/>
          <p14:tracePt t="30516" x="3552825" y="2514600"/>
          <p14:tracePt t="30543" x="3448050" y="2514600"/>
          <p14:tracePt t="30593" x="3238500" y="2519363"/>
          <p14:tracePt t="30620" x="3176588" y="2524125"/>
          <p14:tracePt t="30652" x="3128963" y="2528888"/>
          <p14:tracePt t="30683" x="3109913" y="2528888"/>
          <p14:tracePt t="30742" x="2990850" y="2538413"/>
          <p14:tracePt t="30777" x="2952750" y="2538413"/>
          <p14:tracePt t="30849" x="2795588" y="2552700"/>
          <p14:tracePt t="30880" x="2771775" y="2557463"/>
          <p14:tracePt t="30912" x="2719388" y="2562225"/>
          <p14:tracePt t="30938" x="2652713" y="2571750"/>
          <p14:tracePt t="30991" x="2619375" y="2571750"/>
          <p14:tracePt t="31126" x="2628900" y="2571750"/>
          <p14:tracePt t="31157" x="2786063" y="2547938"/>
          <p14:tracePt t="31192" x="3381375" y="2500313"/>
          <p14:tracePt t="31218" x="3881438" y="2466975"/>
          <p14:tracePt t="31248" x="4552950" y="2447925"/>
          <p14:tracePt t="31276" x="4900613" y="2424113"/>
          <p14:tracePt t="31333" x="5253038" y="2419350"/>
          <p14:tracePt t="31366" x="5434013" y="2419350"/>
          <p14:tracePt t="31371" x="5495925" y="2419350"/>
          <p14:tracePt t="31397" x="5648325" y="2419350"/>
          <p14:tracePt t="31449" x="5781675" y="2409825"/>
          <p14:tracePt t="31478" x="5853113" y="2409825"/>
          <p14:tracePt t="31507" x="5876925" y="2409825"/>
          <p14:tracePt t="31532" x="5881688" y="2409825"/>
          <p14:tracePt t="31586" x="5886450" y="2409825"/>
          <p14:tracePt t="31611" x="5915025" y="2409825"/>
          <p14:tracePt t="31743" x="5934075" y="2409825"/>
          <p14:tracePt t="31828" x="6034088" y="2400300"/>
          <p14:tracePt t="31860" x="6119813" y="2395538"/>
          <p14:tracePt t="31921" x="6124575" y="2395538"/>
          <p14:tracePt t="32007" x="6153150" y="2395538"/>
          <p14:tracePt t="32009" x="6162675" y="2395538"/>
          <p14:tracePt t="32037" x="6186488" y="2395538"/>
          <p14:tracePt t="32091" x="6448425" y="2386013"/>
          <p14:tracePt t="32120" x="6543675" y="2371725"/>
          <p14:tracePt t="32150" x="6610350" y="2366963"/>
          <p14:tracePt t="32178" x="6824663" y="2352675"/>
          <p14:tracePt t="32231" x="7334250" y="2343150"/>
          <p14:tracePt t="32259" x="7377113" y="2343150"/>
          <p14:tracePt t="32385" x="7372350" y="2343150"/>
          <p14:tracePt t="32556" x="7367588" y="2343150"/>
          <p14:tracePt t="32641" x="7143750" y="2390775"/>
          <p14:tracePt t="32667" x="6986588" y="2405063"/>
          <p14:tracePt t="32718" x="6577013" y="2405063"/>
          <p14:tracePt t="32744" x="6153150" y="2405063"/>
          <p14:tracePt t="32806" x="5529263" y="2466975"/>
          <p14:tracePt t="32836" x="5167313" y="2524125"/>
          <p14:tracePt t="32866" x="4829175" y="2562225"/>
          <p14:tracePt t="32889" x="4629150" y="2576513"/>
          <p14:tracePt t="32945" x="4281488" y="2581275"/>
          <p14:tracePt t="32947" x="4195763" y="2581275"/>
          <p14:tracePt t="32971" x="3976688" y="2581275"/>
          <p14:tracePt t="33029" x="3467100" y="2581275"/>
          <p14:tracePt t="33032" x="3429000" y="2581275"/>
          <p14:tracePt t="33058" x="3271838" y="2581275"/>
          <p14:tracePt t="33085" x="3128963" y="2590800"/>
          <p14:tracePt t="33122" x="2857500" y="2600325"/>
          <p14:tracePt t="33149" x="2819400" y="2600325"/>
          <p14:tracePt t="33170" x="2814638" y="2600325"/>
          <p14:tracePt t="33216" x="2771775" y="2600325"/>
          <p14:tracePt t="33240" x="2719388" y="2600325"/>
          <p14:tracePt t="33265" x="2686050" y="2600325"/>
          <p14:tracePt t="33374" x="2681288" y="2600325"/>
          <p14:tracePt t="33508" x="2686050" y="2600325"/>
          <p14:tracePt t="33996" x="2690813" y="2600325"/>
          <p14:tracePt t="34024" x="2695575" y="2600325"/>
          <p14:tracePt t="34365" x="2700338" y="2600325"/>
          <p14:tracePt t="34387" x="2705100" y="2600325"/>
          <p14:tracePt t="34434" x="2709863" y="2600325"/>
          <p14:tracePt t="34509" x="2724150" y="2600325"/>
          <p14:tracePt t="34539" x="2790825" y="2566988"/>
          <p14:tracePt t="34569" x="2843213" y="2538413"/>
          <p14:tracePt t="34593" x="2876550" y="2528888"/>
          <p14:tracePt t="34648" x="3081338" y="2519363"/>
          <p14:tracePt t="34649" x="3128963" y="2519363"/>
          <p14:tracePt t="34708" x="3348038" y="2514600"/>
          <p14:tracePt t="34735" x="3443288" y="2505075"/>
          <p14:tracePt t="34790" x="3700463" y="2500313"/>
          <p14:tracePt t="34792" x="3738563" y="2500313"/>
          <p14:tracePt t="34818" x="3862388" y="2500313"/>
          <p14:tracePt t="34821" x="3910013" y="2500313"/>
          <p14:tracePt t="34849" x="4176713" y="2500313"/>
          <p14:tracePt t="34850" x="4252913" y="2500313"/>
          <p14:tracePt t="34877" x="4491038" y="2500313"/>
          <p14:tracePt t="34930" x="4719638" y="2500313"/>
          <p14:tracePt t="34954" x="4762500" y="2500313"/>
          <p14:tracePt t="34961" x="4772025" y="2500313"/>
          <p14:tracePt t="34984" x="4814888" y="2500313"/>
          <p14:tracePt t="35094" x="4800600" y="2500313"/>
          <p14:tracePt t="35120" x="4724400" y="2500313"/>
          <p14:tracePt t="35149" x="4514850" y="2500313"/>
          <p14:tracePt t="35150" x="4429125" y="2500313"/>
          <p14:tracePt t="35177" x="4276725" y="2505075"/>
          <p14:tracePt t="35181" x="4252913" y="2505075"/>
          <p14:tracePt t="35210" x="4171950" y="2505075"/>
          <p14:tracePt t="35233" x="4119563" y="2505075"/>
          <p14:tracePt t="35264" x="4005263" y="2505075"/>
          <p14:tracePt t="35294" x="3886200" y="2505075"/>
          <p14:tracePt t="35345" x="3676650" y="2505075"/>
          <p14:tracePt t="35346" x="3648075" y="2505075"/>
          <p14:tracePt t="35382" x="3529013" y="2505075"/>
          <p14:tracePt t="35414" x="3405188" y="2505075"/>
          <p14:tracePt t="35448" x="3295650" y="2505075"/>
          <p14:tracePt t="35479" x="3243263" y="2505075"/>
          <p14:tracePt t="35540" x="3114675" y="2509838"/>
          <p14:tracePt t="35571" x="2952750" y="2509838"/>
          <p14:tracePt t="35595" x="2914650" y="2514600"/>
          <p14:tracePt t="35621" x="2890838" y="2519363"/>
          <p14:tracePt t="35651" x="2843213" y="2524125"/>
          <p14:tracePt t="35673" x="2809875" y="2533650"/>
          <p14:tracePt t="35720" x="2800350" y="2533650"/>
          <p14:tracePt t="35874" x="2809875" y="2533650"/>
          <p14:tracePt t="35949" x="2895600" y="2547938"/>
          <p14:tracePt t="35975" x="2905125" y="2547938"/>
          <p14:tracePt t="36023" x="2914650" y="2552700"/>
          <p14:tracePt t="36046" x="2943225" y="2562225"/>
          <p14:tracePt t="36099" x="3067050" y="2566988"/>
          <p14:tracePt t="36230" x="3071813" y="2566988"/>
          <p14:tracePt t="36483" x="3057525" y="2566988"/>
          <p14:tracePt t="36517" x="3009900" y="2566988"/>
          <p14:tracePt t="36555" x="2928938" y="2566988"/>
          <p14:tracePt t="36592" x="2828925" y="2562225"/>
          <p14:tracePt t="36647" x="2800350" y="2562225"/>
          <p14:tracePt t="36715" x="2790825" y="2562225"/>
          <p14:tracePt t="36989" x="2814638" y="2562225"/>
          <p14:tracePt t="37022" x="2943225" y="2562225"/>
          <p14:tracePt t="37089" x="3090863" y="2571750"/>
          <p14:tracePt t="37122" x="3152775" y="2576513"/>
          <p14:tracePt t="37158" x="3214688" y="2576513"/>
          <p14:tracePt t="37187" x="3257550" y="2586038"/>
          <p14:tracePt t="37227" x="3400425" y="2586038"/>
          <p14:tracePt t="37229" x="3405188" y="2586038"/>
          <p14:tracePt t="37325" x="3429000" y="2586038"/>
          <p14:tracePt t="37357" x="3452813" y="2586038"/>
          <p14:tracePt t="37397" x="3476625" y="2586038"/>
          <p14:tracePt t="37459" x="3633788" y="2586038"/>
          <p14:tracePt t="37462" x="3638550" y="2586038"/>
          <p14:tracePt t="37553" x="3657600" y="2586038"/>
          <p14:tracePt t="37587" x="3676650" y="2581275"/>
          <p14:tracePt t="37712" x="3705225" y="2576513"/>
          <p14:tracePt t="37744" x="3714750" y="2571750"/>
          <p14:tracePt t="37839" x="3719513" y="2571750"/>
          <p14:tracePt t="38498" x="3733800" y="2571750"/>
          <p14:tracePt t="38524" x="3762375" y="2571750"/>
          <p14:tracePt t="38575" x="3843338" y="2571750"/>
          <p14:tracePt t="38602" x="3852863" y="2571750"/>
          <p14:tracePt t="38679" x="3867150" y="2571750"/>
          <p14:tracePt t="38703" x="3914775" y="2571750"/>
          <p14:tracePt t="38758" x="3967163" y="2571750"/>
          <p14:tracePt t="38840" x="3981450" y="2576513"/>
          <p14:tracePt t="39835" x="3971925" y="2576513"/>
          <p14:tracePt t="39864" x="3933825" y="2576513"/>
          <p14:tracePt t="39897" x="3890963" y="2576513"/>
          <p14:tracePt t="39899" x="3881438" y="2576513"/>
          <p14:tracePt t="39959" x="3824288" y="2576513"/>
          <p14:tracePt t="39992" x="3790950" y="2576513"/>
          <p14:tracePt t="40023" x="3786188" y="2576513"/>
          <p14:tracePt t="40240" x="3800475" y="2576513"/>
          <p14:tracePt t="40266" x="3852863" y="2576513"/>
          <p14:tracePt t="40299" x="3929063" y="2576513"/>
          <p14:tracePt t="40329" x="4010025" y="2576513"/>
          <p14:tracePt t="40358" x="4057650" y="2581275"/>
          <p14:tracePt t="40603" x="4071938" y="2581275"/>
          <p14:tracePt t="40630" x="4090988" y="2581275"/>
          <p14:tracePt t="40665" x="4176713" y="2581275"/>
          <p14:tracePt t="40727" x="4314825" y="2581275"/>
          <p14:tracePt t="40757" x="4329113" y="2581275"/>
          <p14:tracePt t="40812" x="4414838" y="2581275"/>
          <p14:tracePt t="40815" x="4457700" y="2581275"/>
          <p14:tracePt t="40821" x="4471988" y="2581275"/>
          <p14:tracePt t="40845" x="4524375" y="2581275"/>
          <p14:tracePt t="40881" x="4557713" y="2581275"/>
          <p14:tracePt t="40906" x="4629150" y="2581275"/>
          <p14:tracePt t="40963" x="4752975" y="2581275"/>
          <p14:tracePt t="41022" x="4791075" y="2581275"/>
          <p14:tracePt t="41025" x="4814888" y="2581275"/>
          <p14:tracePt t="41054" x="4857750" y="2581275"/>
          <p14:tracePt t="41562" x="0" y="0"/>
        </p14:tracePtLst>
        <p14:tracePtLst>
          <p14:tracePt t="42420" x="3462338" y="2976563"/>
          <p14:tracePt t="42637" x="3452813" y="2976563"/>
          <p14:tracePt t="42664" x="3419475" y="2976563"/>
          <p14:tracePt t="42717" x="3148013" y="2976563"/>
          <p14:tracePt t="42718" x="3114675" y="2976563"/>
          <p14:tracePt t="42749" x="2905125" y="2976563"/>
          <p14:tracePt t="42788" x="2738438" y="2976563"/>
          <p14:tracePt t="42818" x="2714625" y="2976563"/>
          <p14:tracePt t="42875" x="2695575" y="2976563"/>
          <p14:tracePt t="42906" x="2605088" y="2976563"/>
          <p14:tracePt t="42967" x="2481263" y="2976563"/>
          <p14:tracePt t="42995" x="2476500" y="2976563"/>
          <p14:tracePt t="43056" x="2466975" y="2976563"/>
          <p14:tracePt t="43088" x="2395538" y="2976563"/>
          <p14:tracePt t="43116" x="2333625" y="2976563"/>
          <p14:tracePt t="43141" x="2300288" y="2976563"/>
          <p14:tracePt t="43188" x="2276475" y="2976563"/>
          <p14:tracePt t="43555" x="2281238" y="2976563"/>
          <p14:tracePt t="43586" x="2286000" y="2976563"/>
          <p14:tracePt t="43648" x="2471738" y="2967038"/>
          <p14:tracePt t="43649" x="2476500" y="2967038"/>
          <p14:tracePt t="43678" x="2481263" y="2967038"/>
          <p14:tracePt t="43729" x="2514600" y="2967038"/>
          <p14:tracePt t="43791" x="2624138" y="2967038"/>
          <p14:tracePt t="43794" x="2633663" y="2967038"/>
          <p14:tracePt t="43824" x="2652713" y="2967038"/>
          <p14:tracePt t="43883" x="2757488" y="2967038"/>
          <p14:tracePt t="43917" x="2809875" y="2967038"/>
          <p14:tracePt t="43976" x="2814638" y="2967038"/>
          <p14:tracePt t="44006" x="2847975" y="2967038"/>
          <p14:tracePt t="44061" x="2895600" y="2967038"/>
          <p14:tracePt t="44140" x="2900363" y="2967038"/>
          <p14:tracePt t="44171" x="2933700" y="2967038"/>
          <p14:tracePt t="44173" x="2943225" y="2967038"/>
          <p14:tracePt t="44209" x="2957513" y="2967038"/>
          <p14:tracePt t="44263" x="3148013" y="2962275"/>
          <p14:tracePt t="44293" x="3186113" y="2957513"/>
          <p14:tracePt t="44356" x="3219450" y="2943225"/>
          <p14:tracePt t="44386" x="3238500" y="2938463"/>
          <p14:tracePt t="44436" x="3243263" y="2938463"/>
          <p14:tracePt t="44463" x="3314700" y="2938463"/>
          <p14:tracePt t="44523" x="3395663" y="2938463"/>
          <p14:tracePt t="44822" x="3390900" y="2938463"/>
          <p14:tracePt t="44850" x="3367088" y="2938463"/>
          <p14:tracePt t="44879" x="3324225" y="2943225"/>
          <p14:tracePt t="44881" x="3295650" y="2943225"/>
          <p14:tracePt t="44905" x="3228975" y="2952750"/>
          <p14:tracePt t="44960" x="3109913" y="2952750"/>
          <p14:tracePt t="44962" x="3081338" y="2952750"/>
          <p14:tracePt t="44989" x="3014663" y="2952750"/>
          <p14:tracePt t="45016" x="2881313" y="2957513"/>
          <p14:tracePt t="45045" x="2795588" y="2957513"/>
          <p14:tracePt t="45094" x="2738438" y="2957513"/>
          <p14:tracePt t="45147" x="2733675" y="2957513"/>
          <p14:tracePt t="45170" x="2624138" y="2957513"/>
          <p14:tracePt t="45197" x="2514600" y="2957513"/>
          <p14:tracePt t="45226" x="2471738" y="2957513"/>
          <p14:tracePt t="45250" x="2466975" y="2957513"/>
          <p14:tracePt t="45276" x="2452688" y="2957513"/>
          <p14:tracePt t="45303" x="2428875" y="2957513"/>
          <p14:tracePt t="45327" x="2424113" y="2957513"/>
          <p14:tracePt t="45374" x="2419350" y="2957513"/>
          <p14:tracePt t="45449" x="2386013" y="2957513"/>
          <p14:tracePt t="45900" x="2400300" y="2957513"/>
          <p14:tracePt t="45927" x="2409825" y="2957513"/>
          <p14:tracePt t="45932" x="2414588" y="2957513"/>
          <p14:tracePt t="45959" x="2428875" y="2957513"/>
          <p14:tracePt t="45985" x="2433638" y="2957513"/>
          <p14:tracePt t="46011" x="2447925" y="2957513"/>
          <p14:tracePt t="46037" x="2452688" y="2957513"/>
          <p14:tracePt t="46062" x="2462213" y="2957513"/>
          <p14:tracePt t="46110" x="2505075" y="2957513"/>
          <p14:tracePt t="46135" x="2519363" y="2957513"/>
          <p14:tracePt t="46210" x="2595563" y="2957513"/>
          <p14:tracePt t="46236" x="2667000" y="2957513"/>
          <p14:tracePt t="46265" x="2681288" y="2957513"/>
          <p14:tracePt t="46337" x="2714625" y="2957513"/>
          <p14:tracePt t="46365" x="2781300" y="2957513"/>
          <p14:tracePt t="46392" x="2824163" y="2957513"/>
          <p14:tracePt t="46398" x="2843213" y="2957513"/>
          <p14:tracePt t="46421" x="2886075" y="2957513"/>
          <p14:tracePt t="46449" x="2947988" y="2957513"/>
          <p14:tracePt t="46477" x="3009900" y="2957513"/>
          <p14:tracePt t="46506" x="3052763" y="2957513"/>
          <p14:tracePt t="46532" x="3076575" y="2957513"/>
          <p14:tracePt t="46584" x="3114675" y="2952750"/>
          <p14:tracePt t="46609" x="3124200" y="2952750"/>
          <p14:tracePt t="46689" x="3143250" y="2952750"/>
          <p14:tracePt t="46770" x="3238500" y="2943225"/>
          <p14:tracePt t="46805" x="3343275" y="2943225"/>
          <p14:tracePt t="46880" x="3376613" y="2938463"/>
          <p14:tracePt t="47473" x="3328988" y="2952750"/>
          <p14:tracePt t="47506" x="3248025" y="2971800"/>
          <p14:tracePt t="47540" x="3114675" y="2986088"/>
          <p14:tracePt t="47542" x="3086100" y="2990850"/>
          <p14:tracePt t="47573" x="2928938" y="3005138"/>
          <p14:tracePt t="47604" x="2786063" y="3033713"/>
          <p14:tracePt t="47633" x="2624138" y="3052763"/>
          <p14:tracePt t="47698" x="2414588" y="3086100"/>
          <p14:tracePt t="47699" x="2395538" y="3090863"/>
          <p14:tracePt t="47729" x="2324100" y="3114675"/>
          <p14:tracePt t="47762" x="2247900" y="3143250"/>
          <p14:tracePt t="47795" x="2138363" y="3171825"/>
          <p14:tracePt t="47836" x="2081213" y="3195638"/>
          <p14:tracePt t="47866" x="2076450" y="3200400"/>
          <p14:tracePt t="47953" x="2066925" y="3205163"/>
          <p14:tracePt t="47991" x="2062163" y="3205163"/>
          <p14:tracePt t="48048" x="2000250" y="3219450"/>
          <p14:tracePt t="48086" x="1947863" y="3224213"/>
          <p14:tracePt t="48088" x="1938338" y="3224213"/>
          <p14:tracePt t="48138" x="1871663" y="3224213"/>
          <p14:tracePt t="48180" x="1819275" y="3228975"/>
          <p14:tracePt t="48242" x="1814513" y="3228975"/>
          <p14:tracePt t="48276" x="1800225" y="3233738"/>
          <p14:tracePt t="48310" x="1776413" y="3243263"/>
          <p14:tracePt t="48340" x="1762125" y="3243263"/>
          <p14:tracePt t="48403" x="1728788" y="3257550"/>
          <p14:tracePt t="48406" x="1724025" y="3262313"/>
          <p14:tracePt t="48433" x="1714500" y="3262313"/>
          <p14:tracePt t="48695" x="1709738" y="3262313"/>
          <p14:tracePt t="48829" x="1704975" y="3262313"/>
          <p14:tracePt t="48857" x="1700213" y="3262313"/>
          <p14:tracePt t="48913" x="1700213" y="3267075"/>
          <p14:tracePt t="48938" x="1676400" y="3271838"/>
          <p14:tracePt t="48997" x="1671638" y="3276600"/>
          <p14:tracePt t="49079" x="1619250" y="3290888"/>
          <p14:tracePt t="49110" x="1614488" y="3290888"/>
          <p14:tracePt t="49143" x="1604963" y="3290888"/>
          <p14:tracePt t="49171" x="1600200" y="3290888"/>
          <p14:tracePt t="49641" x="1609725" y="3290888"/>
          <p14:tracePt t="49697" x="1633538" y="3290888"/>
          <p14:tracePt t="49726" x="1662113" y="3290888"/>
          <p14:tracePt t="49758" x="1704975" y="3290888"/>
          <p14:tracePt t="49786" x="1752600" y="3290888"/>
          <p14:tracePt t="49819" x="1785938" y="3290888"/>
          <p14:tracePt t="49844" x="1828800" y="3290888"/>
          <p14:tracePt t="49899" x="2019300" y="3290888"/>
          <p14:tracePt t="49928" x="2152650" y="3295650"/>
          <p14:tracePt t="49955" x="2195513" y="3300413"/>
          <p14:tracePt t="49956" x="2205038" y="3300413"/>
          <p14:tracePt t="49991" x="2266950" y="3300413"/>
          <p14:tracePt t="50020" x="2390775" y="3295650"/>
          <p14:tracePt t="50048" x="2547938" y="3295650"/>
          <p14:tracePt t="50075" x="2614613" y="3295650"/>
          <p14:tracePt t="50107" x="2652713" y="3295650"/>
          <p14:tracePt t="50162" x="2805113" y="3295650"/>
          <p14:tracePt t="50186" x="2843213" y="3295650"/>
          <p14:tracePt t="50240" x="2862263" y="3295650"/>
          <p14:tracePt t="50264" x="2914650" y="3295650"/>
          <p14:tracePt t="50271" x="2928938" y="3295650"/>
          <p14:tracePt t="50295" x="2962275" y="3295650"/>
          <p14:tracePt t="50342" x="2967038" y="3295650"/>
          <p14:tracePt t="50589" x="2967038" y="3281363"/>
          <p14:tracePt t="50617" x="2957513" y="3243263"/>
          <p14:tracePt t="50647" x="2947988" y="3214688"/>
          <p14:tracePt t="50672" x="2938463" y="3186113"/>
          <p14:tracePt t="50731" x="2914650" y="3086100"/>
          <p14:tracePt t="50759" x="2909888" y="3057525"/>
          <p14:tracePt t="50810" x="2909888" y="3019425"/>
          <p14:tracePt t="50812" x="2909888" y="3009900"/>
          <p14:tracePt t="50837" x="2909888" y="2995613"/>
          <p14:tracePt t="50886" x="2905125" y="2986088"/>
          <p14:tracePt t="50957" x="2905125" y="2981325"/>
          <p14:tracePt t="50982" x="2905125" y="2971800"/>
          <p14:tracePt t="51029" x="2905125" y="2967038"/>
          <p14:tracePt t="51104" x="2905125" y="2962275"/>
          <p14:tracePt t="51172" x="2905125" y="2957513"/>
          <p14:tracePt t="51197" x="2905125" y="2933700"/>
          <p14:tracePt t="51244" x="2905125" y="2924175"/>
          <p14:tracePt t="53903" x="2976563" y="2952750"/>
          <p14:tracePt t="53932" x="3038475" y="2952750"/>
          <p14:tracePt t="53998" x="3376613" y="2928938"/>
          <p14:tracePt t="53999" x="3395663" y="2928938"/>
          <p14:tracePt t="54031" x="3438525" y="2919413"/>
          <p14:tracePt t="54087" x="3514725" y="2890838"/>
          <p14:tracePt t="54088" x="3529013" y="2886075"/>
          <p14:tracePt t="54115" x="3562350" y="2867025"/>
          <p14:tracePt t="54142" x="3581400" y="2852738"/>
          <p14:tracePt t="54193" x="3629025" y="2824163"/>
          <p14:tracePt t="54195" x="3643313" y="2809875"/>
          <p14:tracePt t="54218" x="3657600" y="2790825"/>
          <p14:tracePt t="54272" x="3681413" y="2767013"/>
          <p14:tracePt t="54296" x="3681413" y="2757488"/>
          <p14:tracePt t="54344" x="3686175" y="2757488"/>
          <p14:tracePt t="54396" x="3686175" y="2752725"/>
          <p14:tracePt t="54419" x="3686175" y="2724150"/>
          <p14:tracePt t="54446" x="3686175" y="2705100"/>
          <p14:tracePt t="54449" x="3686175" y="2695575"/>
          <p14:tracePt t="54479" x="3686175" y="2676525"/>
          <p14:tracePt t="54530" x="3681413" y="2628900"/>
          <p14:tracePt t="54532" x="3681413" y="2624138"/>
          <p14:tracePt t="54557" x="3676650" y="2595563"/>
          <p14:tracePt t="54609" x="3648075" y="2509838"/>
          <p14:tracePt t="54639" x="3629025" y="2462213"/>
          <p14:tracePt t="54669" x="3609975" y="2424113"/>
          <p14:tracePt t="54698" x="3586163" y="2386013"/>
          <p14:tracePt t="54725" x="3571875" y="2371725"/>
          <p14:tracePt t="54727" x="3557588" y="2357438"/>
          <p14:tracePt t="54754" x="3519488" y="2333625"/>
          <p14:tracePt t="54758" x="3500438" y="2324100"/>
          <p14:tracePt t="54790" x="3443288" y="2300288"/>
          <p14:tracePt t="54822" x="3371850" y="2262188"/>
          <p14:tracePt t="54824" x="3357563" y="2257425"/>
          <p14:tracePt t="54851" x="3295650" y="2238375"/>
          <p14:tracePt t="54903" x="3157538" y="2224088"/>
          <p14:tracePt t="54931" x="3052763" y="2224088"/>
          <p14:tracePt t="54984" x="2928938" y="2219325"/>
          <p14:tracePt t="55074" x="2771775" y="2219325"/>
          <p14:tracePt t="55106" x="2690813" y="2219325"/>
          <p14:tracePt t="55139" x="2614613" y="2219325"/>
          <p14:tracePt t="55172" x="2543175" y="2233613"/>
          <p14:tracePt t="55227" x="2471738" y="2238375"/>
          <p14:tracePt t="55229" x="2466975" y="2238375"/>
          <p14:tracePt t="55308" x="2443163" y="2238375"/>
          <p14:tracePt t="55335" x="2428875" y="2243138"/>
          <p14:tracePt t="55387" x="2414588" y="2243138"/>
          <p14:tracePt t="55414" x="2395538" y="2247900"/>
          <p14:tracePt t="55465" x="2381250" y="2247900"/>
          <p14:tracePt t="55585" x="2376488" y="2257425"/>
          <p14:tracePt t="55708" x="2376488" y="2276475"/>
          <p14:tracePt t="55735" x="2376488" y="2319338"/>
          <p14:tracePt t="55807" x="2528888" y="2509838"/>
          <p14:tracePt t="55835" x="2662238" y="2586038"/>
          <p14:tracePt t="55888" x="3267075" y="2790825"/>
          <p14:tracePt t="55920" x="3405188" y="2843213"/>
          <p14:tracePt t="55975" x="3448050" y="2867025"/>
          <p14:tracePt t="56002" x="3500438" y="2886075"/>
          <p14:tracePt t="56057" x="3605213" y="2924175"/>
          <p14:tracePt t="56085" x="3662363" y="2947988"/>
          <p14:tracePt t="56116" x="3762375" y="2967038"/>
          <p14:tracePt t="56142" x="3819525" y="2976563"/>
          <p14:tracePt t="56170" x="3895725" y="2981325"/>
          <p14:tracePt t="56202" x="3981450" y="2986088"/>
          <p14:tracePt t="56234" x="4038600" y="2990850"/>
          <p14:tracePt t="56262" x="4052888" y="2990850"/>
          <p14:tracePt t="56328" x="4162425" y="2995613"/>
          <p14:tracePt t="56516" x="0" y="0"/>
        </p14:tracePtLst>
        <p14:tracePtLst>
          <p14:tracePt t="65279" x="4148138" y="3009900"/>
          <p14:tracePt t="65599" x="4157663" y="3028950"/>
          <p14:tracePt t="65624" x="4181475" y="3071813"/>
          <p14:tracePt t="65657" x="4214813" y="3128963"/>
          <p14:tracePt t="65682" x="4229100" y="3181350"/>
          <p14:tracePt t="65740" x="4348163" y="3348038"/>
          <p14:tracePt t="65766" x="4391025" y="3386138"/>
          <p14:tracePt t="65772" x="4400550" y="3395663"/>
          <p14:tracePt t="65806" x="4414838" y="3405188"/>
          <p14:tracePt t="65841" x="4448175" y="3443288"/>
          <p14:tracePt t="65872" x="4481513" y="3486150"/>
          <p14:tracePt t="65929" x="4591050" y="3709988"/>
          <p14:tracePt t="65960" x="4662488" y="3814763"/>
          <p14:tracePt t="66013" x="4686300" y="3857625"/>
          <p14:tracePt t="66091" x="4686300" y="3862388"/>
          <p14:tracePt t="66150" x="4700588" y="3881438"/>
          <p14:tracePt t="66180" x="4724400" y="3919538"/>
          <p14:tracePt t="66231" x="4729163" y="3929063"/>
          <p14:tracePt t="66589" x="4724400" y="3929063"/>
          <p14:tracePt t="66624" x="4719638" y="3929063"/>
          <p14:tracePt t="66654" x="4714875" y="3929063"/>
          <p14:tracePt t="67078" x="4724400" y="3929063"/>
          <p14:tracePt t="67110" x="4748213" y="3929063"/>
          <p14:tracePt t="67156" x="4848225" y="3929063"/>
          <p14:tracePt t="67228" x="4957763" y="3929063"/>
          <p14:tracePt t="67335" x="5019675" y="3929063"/>
          <p14:tracePt t="67516" x="5057775" y="3929063"/>
          <p14:tracePt t="67546" x="5119688" y="3929063"/>
          <p14:tracePt t="67585" x="5129213" y="3929063"/>
          <p14:tracePt t="67683" x="5148263" y="3886200"/>
          <p14:tracePt t="67716" x="5153025" y="3843338"/>
          <p14:tracePt t="67762" x="5153025" y="3829050"/>
          <p14:tracePt t="67793" x="5153025" y="3819525"/>
          <p14:tracePt t="67866" x="5138738" y="3795713"/>
          <p14:tracePt t="67932" x="5129213" y="3776663"/>
          <p14:tracePt t="67961" x="5124450" y="3776663"/>
          <p14:tracePt t="68063" x="5114925" y="3776663"/>
          <p14:tracePt t="68088" x="5110163" y="3776663"/>
          <p14:tracePt t="68141" x="5100638" y="3776663"/>
          <p14:tracePt t="68226" x="5072063" y="3776663"/>
          <p14:tracePt t="68258" x="5067300" y="3790950"/>
          <p14:tracePt t="68326" x="5043488" y="3814763"/>
          <p14:tracePt t="68355" x="5033963" y="3838575"/>
          <p14:tracePt t="68417" x="5014913" y="3862388"/>
          <p14:tracePt t="68453" x="5010150" y="3881438"/>
          <p14:tracePt t="68516" x="5000625" y="3895725"/>
          <p14:tracePt t="68601" x="5000625" y="3929063"/>
          <p14:tracePt t="68631" x="5000625" y="3938588"/>
          <p14:tracePt t="68663" x="5000625" y="3943350"/>
          <p14:tracePt t="68694" x="5000625" y="3948113"/>
          <p14:tracePt t="68772" x="5000625" y="3952875"/>
          <p14:tracePt t="68809" x="5029200" y="3981450"/>
          <p14:tracePt t="68841" x="5043488" y="3990975"/>
          <p14:tracePt t="68876" x="5048250" y="3990975"/>
          <p14:tracePt t="69004" x="5091113" y="3981450"/>
          <p14:tracePt t="69031" x="5129213" y="3971925"/>
          <p14:tracePt t="69090" x="5167313" y="3933825"/>
          <p14:tracePt t="69119" x="5172075" y="3933825"/>
          <p14:tracePt t="69180" x="5186363" y="3919538"/>
          <p14:tracePt t="69212" x="5195888" y="3905250"/>
          <p14:tracePt t="69275" x="5210175" y="3876675"/>
          <p14:tracePt t="69278" x="5214938" y="3871913"/>
          <p14:tracePt t="69305" x="5219700" y="3857625"/>
          <p14:tracePt t="69306" x="5224463" y="3848100"/>
          <p14:tracePt t="69337" x="5229225" y="3829050"/>
          <p14:tracePt t="69367" x="5233988" y="3810000"/>
          <p14:tracePt t="69398" x="5233988" y="3800475"/>
          <p14:tracePt t="69431" x="5233988" y="3781425"/>
          <p14:tracePt t="69492" x="5233988" y="3757613"/>
          <p14:tracePt t="69521" x="5233988" y="3752850"/>
          <p14:tracePt t="69574" x="5233988" y="3743325"/>
          <p14:tracePt t="69604" x="5233988" y="3733800"/>
          <p14:tracePt t="69668" x="5224463" y="3729038"/>
          <p14:tracePt t="69748" x="5219700" y="3729038"/>
          <p14:tracePt t="69778" x="5214938" y="3729038"/>
          <p14:tracePt t="69791" x="5162550" y="3729038"/>
          <p14:tracePt t="69822" x="5110163" y="3729038"/>
          <p14:tracePt t="69880" x="5091113" y="3729038"/>
          <p14:tracePt t="69905" x="5081588" y="3729038"/>
          <p14:tracePt t="69911" x="5076825" y="3729038"/>
          <p14:tracePt t="69935" x="5062538" y="3738563"/>
          <p14:tracePt t="69963" x="5038725" y="3762375"/>
          <p14:tracePt t="70017" x="5010150" y="3776663"/>
          <p14:tracePt t="70019" x="5005388" y="3781425"/>
          <p14:tracePt t="70136" x="4991100" y="3805238"/>
          <p14:tracePt t="70170" x="4986338" y="3848100"/>
          <p14:tracePt t="70199" x="4986338" y="3857625"/>
          <p14:tracePt t="70276" x="4986338" y="3867150"/>
          <p14:tracePt t="70303" x="4986338" y="3876675"/>
          <p14:tracePt t="70357" x="5014913" y="3914775"/>
          <p14:tracePt t="70386" x="5029200" y="3933825"/>
          <p14:tracePt t="70415" x="5048250" y="3948113"/>
          <p14:tracePt t="70417" x="5076825" y="3962400"/>
          <p14:tracePt t="70445" x="5100638" y="3981450"/>
          <p14:tracePt t="70499" x="5129213" y="4010025"/>
          <p14:tracePt t="70620" x="5143500" y="3995738"/>
          <p14:tracePt t="70650" x="5153025" y="3986213"/>
          <p14:tracePt t="70702" x="5181600" y="3962400"/>
          <p14:tracePt t="70729" x="5186363" y="3962400"/>
          <p14:tracePt t="70849" x="5186363" y="3952875"/>
          <p14:tracePt t="70876" x="5191125" y="3933825"/>
          <p14:tracePt t="70935" x="5191125" y="3862388"/>
          <p14:tracePt t="70962" x="5191125" y="3819525"/>
          <p14:tracePt t="71014" x="5191125" y="3709988"/>
          <p14:tracePt t="71042" x="5172075" y="3624263"/>
          <p14:tracePt t="71101" x="5114925" y="3509963"/>
          <p14:tracePt t="71126" x="5095875" y="3490913"/>
          <p14:tracePt t="71154" x="5086350" y="3486150"/>
          <p14:tracePt t="71181" x="5081588" y="3486150"/>
          <p14:tracePt t="71242" x="4914900" y="3505200"/>
          <p14:tracePt t="71275" x="4848225" y="3524250"/>
          <p14:tracePt t="71349" x="4757738" y="3552825"/>
          <p14:tracePt t="71382" x="4729163" y="3557588"/>
          <p14:tracePt t="71436" x="4633913" y="3600450"/>
          <p14:tracePt t="71470" x="4576763" y="3614738"/>
          <p14:tracePt t="71501" x="4538663" y="3624263"/>
          <p14:tracePt t="71527" x="4510088" y="3643313"/>
          <p14:tracePt t="71577" x="4505325" y="3648075"/>
          <p14:tracePt t="71676" x="4500563" y="3652838"/>
          <p14:tracePt t="71703" x="4500563" y="3657600"/>
          <p14:tracePt t="71761" x="4500563" y="3662363"/>
          <p14:tracePt t="71794" x="4500563" y="3676650"/>
          <p14:tracePt t="71855" x="4491038" y="3719513"/>
          <p14:tracePt t="72074" x="4491038" y="3724275"/>
          <p14:tracePt t="72169" x="4491038" y="3729038"/>
          <p14:tracePt t="72213" x="4491038" y="3733800"/>
          <p14:tracePt t="72278" x="4481513" y="3752850"/>
          <p14:tracePt t="72319" x="4476750" y="3767138"/>
          <p14:tracePt t="72387" x="4471988" y="3776663"/>
          <p14:tracePt t="72835" x="4543425" y="3776663"/>
          <p14:tracePt t="72931" x="4581525" y="3781425"/>
          <p14:tracePt t="73101" x="4591050" y="3781425"/>
          <p14:tracePt t="73137" x="4600575" y="3786188"/>
          <p14:tracePt t="73178" x="4624388" y="3805238"/>
          <p14:tracePt t="73211" x="4633913" y="3814763"/>
          <p14:tracePt t="73279" x="4643438" y="3833813"/>
          <p14:tracePt t="73309" x="4652963" y="3852863"/>
          <p14:tracePt t="73444" x="4652963" y="3867150"/>
          <p14:tracePt t="73447" x="4652963" y="3871913"/>
          <p14:tracePt t="73475" x="4657725" y="3871913"/>
          <p14:tracePt t="73694" x="4657725" y="3876675"/>
          <p14:tracePt t="73772" x="4667250" y="3914775"/>
          <p14:tracePt t="73807" x="4676775" y="3929063"/>
          <p14:tracePt t="73859" x="4676775" y="3933825"/>
          <p14:tracePt t="73936" x="4676775" y="3952875"/>
          <p14:tracePt t="73965" x="4681538" y="3971925"/>
          <p14:tracePt t="73994" x="4681538" y="3976688"/>
          <p14:tracePt t="74225" x="4686300" y="3976688"/>
          <p14:tracePt t="74258" x="4695825" y="3976688"/>
          <p14:tracePt t="74318" x="4733925" y="3962400"/>
          <p14:tracePt t="74344" x="4757738" y="3952875"/>
          <p14:tracePt t="74400" x="4795838" y="3948113"/>
          <p14:tracePt t="74429" x="4848225" y="3938588"/>
          <p14:tracePt t="74482" x="4876800" y="3929063"/>
          <p14:tracePt t="74511" x="4905375" y="3924300"/>
          <p14:tracePt t="74569" x="4972050" y="3919538"/>
          <p14:tracePt t="74601" x="4981575" y="3919538"/>
          <p14:tracePt t="74634" x="5005388" y="3914775"/>
          <p14:tracePt t="74667" x="5024438" y="3914775"/>
          <p14:tracePt t="74730" x="5029200" y="3914775"/>
          <p14:tracePt t="74762" x="5038725" y="3914775"/>
          <p14:tracePt t="74803" x="5053013" y="3914775"/>
          <p14:tracePt t="75109" x="5043488" y="3914775"/>
          <p14:tracePt t="75138" x="5033963" y="3924300"/>
          <p14:tracePt t="75197" x="4967288" y="3962400"/>
          <p14:tracePt t="75227" x="4914900" y="3981450"/>
          <p14:tracePt t="75258" x="4857750" y="4005263"/>
          <p14:tracePt t="75287" x="4843463" y="4014788"/>
          <p14:tracePt t="75341" x="4714875" y="4024313"/>
          <p14:tracePt t="75370" x="4652963" y="4029075"/>
          <p14:tracePt t="75427" x="4552950" y="4038600"/>
          <p14:tracePt t="75459" x="4500563" y="4038600"/>
          <p14:tracePt t="75521" x="4443413" y="4038600"/>
          <p14:tracePt t="75547" x="4424363" y="4038600"/>
          <p14:tracePt t="75606" x="4395788" y="4010025"/>
          <p14:tracePt t="75638" x="4371975" y="3976688"/>
          <p14:tracePt t="75698" x="4338638" y="3890963"/>
          <p14:tracePt t="75757" x="4324350" y="3805238"/>
          <p14:tracePt t="75761" x="4324350" y="3795713"/>
          <p14:tracePt t="75825" x="4324350" y="3724275"/>
          <p14:tracePt t="75859" x="4324350" y="3700463"/>
          <p14:tracePt t="75868" x="4324350" y="3695700"/>
          <p14:tracePt t="75899" x="4324350" y="3671888"/>
          <p14:tracePt t="75959" x="4329113" y="3643313"/>
          <p14:tracePt t="75961" x="4333875" y="3638550"/>
          <p14:tracePt t="75992" x="4338638" y="3619500"/>
          <p14:tracePt t="76054" x="4362450" y="3590925"/>
          <p14:tracePt t="76084" x="4381500" y="3567113"/>
          <p14:tracePt t="76110" x="4410075" y="3524250"/>
          <p14:tracePt t="76135" x="4429125" y="3500438"/>
          <p14:tracePt t="76185" x="4495800" y="3414713"/>
          <p14:tracePt t="76212" x="4524375" y="3381375"/>
          <p14:tracePt t="76261" x="4643438" y="3295650"/>
          <p14:tracePt t="76290" x="4824413" y="3205163"/>
          <p14:tracePt t="76322" x="4924425" y="3162300"/>
          <p14:tracePt t="76352" x="5081588" y="3105150"/>
          <p14:tracePt t="76381" x="5253038" y="3052763"/>
          <p14:tracePt t="76410" x="5367338" y="3009900"/>
          <p14:tracePt t="76437" x="5438775" y="2976563"/>
          <p14:tracePt t="76439" x="5453063" y="2971800"/>
          <p14:tracePt t="76474" x="5524500" y="2943225"/>
          <p14:tracePt t="76506" x="5586413" y="2909888"/>
          <p14:tracePt t="76531" x="5634038" y="2886075"/>
          <p14:tracePt t="76585" x="5767388" y="2828925"/>
          <p14:tracePt t="76614" x="5843588" y="2805113"/>
          <p14:tracePt t="76647" x="5976938" y="2757488"/>
          <p14:tracePt t="76649" x="5995988" y="2752725"/>
          <p14:tracePt t="76678" x="6072188" y="2728913"/>
          <p14:tracePt t="76724" x="6253163" y="2686050"/>
          <p14:tracePt t="76757" x="6291263" y="2671763"/>
          <p14:tracePt t="76827" x="6391275" y="2643188"/>
          <p14:tracePt t="76859" x="6448425" y="2624138"/>
          <p14:tracePt t="76922" x="6572250" y="2571750"/>
          <p14:tracePt t="76960" x="6596063" y="2557463"/>
          <p14:tracePt t="76992" x="6600825" y="2552700"/>
          <p14:tracePt t="77024" x="6638925" y="2524125"/>
          <p14:tracePt t="77061" x="6667500" y="2505075"/>
          <p14:tracePt t="77093" x="6734175" y="2457450"/>
          <p14:tracePt t="77132" x="6815138" y="2390775"/>
          <p14:tracePt t="77164" x="6838950" y="2366963"/>
          <p14:tracePt t="77236" x="6877050" y="2333625"/>
          <p14:tracePt t="77449" x="6886575" y="2333625"/>
          <p14:tracePt t="77551" x="6972300" y="2333625"/>
          <p14:tracePt t="77589" x="7072313" y="2328863"/>
          <p14:tracePt t="77654" x="7081838" y="2328863"/>
          <p14:tracePt t="77694" x="7124700" y="2324100"/>
          <p14:tracePt t="77728" x="7143750" y="2319338"/>
          <p14:tracePt t="77825" x="7210425" y="2309813"/>
          <p14:tracePt t="78209" x="7200900" y="2319338"/>
          <p14:tracePt t="78242" x="7124700" y="2405063"/>
          <p14:tracePt t="78304" x="6686550" y="2771775"/>
          <p14:tracePt t="78307" x="6643688" y="2800350"/>
          <p14:tracePt t="78338" x="6357938" y="3009900"/>
          <p14:tracePt t="78379" x="6196013" y="3162300"/>
          <p14:tracePt t="78412" x="6010275" y="3343275"/>
          <p14:tracePt t="78449" x="5738813" y="3562350"/>
          <p14:tracePt t="78511" x="5486400" y="3733800"/>
          <p14:tracePt t="78543" x="5429250" y="3757613"/>
          <p14:tracePt t="78576" x="5329238" y="3805238"/>
          <p14:tracePt t="78616" x="5248275" y="3810000"/>
          <p14:tracePt t="78650" x="5224463" y="3810000"/>
          <p14:tracePt t="78678" x="5214938" y="3810000"/>
          <p14:tracePt t="78734" x="5005388" y="3810000"/>
          <p14:tracePt t="78765" x="4881563" y="3810000"/>
          <p14:tracePt t="78821" x="4857750" y="3810000"/>
          <p14:tracePt t="78900" x="4829175" y="3810000"/>
          <p14:tracePt t="78929" x="4810125" y="3810000"/>
          <p14:tracePt t="78980" x="4800600" y="3810000"/>
          <p14:tracePt t="79059" x="4772025" y="3814763"/>
          <p14:tracePt t="79087" x="4757738" y="3819525"/>
          <p14:tracePt t="79140" x="4729163" y="3833813"/>
          <p14:tracePt t="79171" x="4700588" y="3843338"/>
          <p14:tracePt t="79178" x="4691063" y="3843338"/>
          <p14:tracePt t="79204" x="4681538" y="3843338"/>
          <p14:tracePt t="79262" x="4676775" y="3843338"/>
          <p14:tracePt t="79351" x="4614863" y="3852863"/>
          <p14:tracePt t="79381" x="4610100" y="3852863"/>
          <p14:tracePt t="79434" x="4586288" y="3862388"/>
          <p14:tracePt t="79466" x="4529138" y="3886200"/>
          <p14:tracePt t="79576" x="4524375" y="3890963"/>
          <p14:tracePt t="79604" x="4514850" y="3900488"/>
          <p14:tracePt t="79639" x="4500563" y="3919538"/>
          <p14:tracePt t="79669" x="4495800" y="3943350"/>
          <p14:tracePt t="79720" x="4495800" y="3976688"/>
          <p14:tracePt t="79746" x="4495800" y="3986213"/>
          <p14:tracePt t="79796" x="4505325" y="4014788"/>
          <p14:tracePt t="79805" x="4510088" y="4024313"/>
          <p14:tracePt t="79835" x="4533900" y="4067175"/>
          <p14:tracePt t="79888" x="4567238" y="4090988"/>
          <p14:tracePt t="79912" x="4572000" y="4090988"/>
          <p14:tracePt t="79984" x="4586288" y="4090988"/>
          <p14:tracePt t="80012" x="4662488" y="4090988"/>
          <p14:tracePt t="80042" x="4733925" y="4090988"/>
          <p14:tracePt t="80071" x="4791075" y="4090988"/>
          <p14:tracePt t="80122" x="4876800" y="4095750"/>
          <p14:tracePt t="80149" x="4948238" y="4095750"/>
          <p14:tracePt t="80199" x="4972050" y="4071938"/>
          <p14:tracePt t="80227" x="4991100" y="4043363"/>
          <p14:tracePt t="80257" x="5010150" y="4029075"/>
          <p14:tracePt t="80287" x="5019675" y="4005263"/>
          <p14:tracePt t="80318" x="5043488" y="3957638"/>
          <p14:tracePt t="80344" x="5057775" y="3919538"/>
          <p14:tracePt t="80371" x="5067300" y="3867150"/>
          <p14:tracePt t="80399" x="5072063" y="3824288"/>
          <p14:tracePt t="80431" x="5076825" y="3805238"/>
          <p14:tracePt t="80454" x="5076825" y="3800475"/>
          <p14:tracePt t="80508" x="5076825" y="3795713"/>
          <p14:tracePt t="80578" x="5048250" y="3762375"/>
          <p14:tracePt t="80607" x="4986338" y="3738563"/>
          <p14:tracePt t="80615" x="4976813" y="3733800"/>
          <p14:tracePt t="80637" x="4929188" y="3709988"/>
          <p14:tracePt t="80696" x="4876800" y="3695700"/>
          <p14:tracePt t="80727" x="4867275" y="3695700"/>
          <p14:tracePt t="80798" x="4791075" y="3676650"/>
          <p14:tracePt t="80851" x="4738688" y="3662363"/>
          <p14:tracePt t="80875" x="4705350" y="3648075"/>
          <p14:tracePt t="80928" x="4652963" y="3633788"/>
          <p14:tracePt t="80953" x="4648200" y="3633788"/>
          <p14:tracePt t="81006" x="4538663" y="3629025"/>
          <p14:tracePt t="81007" x="4519613" y="3629025"/>
          <p14:tracePt t="81032" x="4467225" y="3629025"/>
          <p14:tracePt t="81086" x="4448175" y="3629025"/>
          <p14:tracePt t="82275" x="0" y="0"/>
        </p14:tracePtLst>
        <p14:tracePtLst>
          <p14:tracePt t="85601" x="4248150" y="3295650"/>
          <p14:tracePt t="85654" x="4248150" y="3290888"/>
          <p14:tracePt t="85682" x="4205288" y="3271838"/>
          <p14:tracePt t="85710" x="4119563" y="3238500"/>
          <p14:tracePt t="85741" x="4000500" y="3190875"/>
          <p14:tracePt t="85767" x="3895725" y="3148013"/>
          <p14:tracePt t="85796" x="3748088" y="3086100"/>
          <p14:tracePt t="85805" x="3714750" y="3071813"/>
          <p14:tracePt t="85833" x="3505200" y="3028950"/>
          <p14:tracePt t="85885" x="3148013" y="2943225"/>
          <p14:tracePt t="85914" x="3071813" y="2909888"/>
          <p14:tracePt t="85945" x="3014663" y="2900363"/>
          <p14:tracePt t="85978" x="2919413" y="2900363"/>
          <p14:tracePt t="86056" x="2724150" y="2876550"/>
          <p14:tracePt t="86090" x="2495550" y="2876550"/>
          <p14:tracePt t="86122" x="2362200" y="2871788"/>
          <p14:tracePt t="86149" x="2352675" y="2867025"/>
          <p14:tracePt t="86202" x="2247900" y="2833688"/>
          <p14:tracePt t="86209" x="2219325" y="2824163"/>
          <p14:tracePt t="86232" x="2128838" y="2814638"/>
          <p14:tracePt t="86260" x="2028825" y="2790825"/>
          <p14:tracePt t="86289" x="1981200" y="2771775"/>
          <p14:tracePt t="86341" x="1947863" y="2747963"/>
          <p14:tracePt t="86421" x="1919288" y="2728913"/>
          <p14:tracePt t="86427" x="1914525" y="2719388"/>
          <p14:tracePt t="86453" x="1871663" y="2690813"/>
          <p14:tracePt t="86515" x="1800225" y="2652713"/>
          <p14:tracePt t="86590" x="1757363" y="2647950"/>
          <p14:tracePt t="86617" x="1728788" y="2647950"/>
          <p14:tracePt t="86645" x="1724025" y="2647950"/>
          <p14:tracePt t="86711" x="1700213" y="2647950"/>
          <p14:tracePt t="86744" x="1695450" y="2647950"/>
          <p14:tracePt t="86787" x="1690688" y="2647950"/>
          <p14:tracePt t="87057" x="1704975" y="2647950"/>
          <p14:tracePt t="87088" x="1709738" y="2647950"/>
          <p14:tracePt t="87133" x="1724025" y="2647950"/>
          <p14:tracePt t="87168" x="1771650" y="2647950"/>
          <p14:tracePt t="87208" x="1804988" y="2647950"/>
          <p14:tracePt t="87261" x="1881188" y="2647950"/>
          <p14:tracePt t="87332" x="2081213" y="2647950"/>
          <p14:tracePt t="87367" x="2171700" y="2652713"/>
          <p14:tracePt t="87458" x="2185988" y="2652713"/>
          <p14:tracePt t="87490" x="2214563" y="2652713"/>
          <p14:tracePt t="87556" x="2247900" y="2652713"/>
          <p14:tracePt t="87836" x="2247900" y="2633663"/>
          <p14:tracePt t="87867" x="2247900" y="2628900"/>
          <p14:tracePt t="87928" x="2228850" y="2590800"/>
          <p14:tracePt t="87929" x="2228850" y="2586038"/>
          <p14:tracePt t="87959" x="2219325" y="2571750"/>
          <p14:tracePt t="88016" x="2214563" y="2566988"/>
          <p14:tracePt t="88077" x="2205038" y="2557463"/>
          <p14:tracePt t="88105" x="2176463" y="2524125"/>
          <p14:tracePt t="88137" x="2166938" y="2519363"/>
          <p14:tracePt t="88193" x="2152650" y="2519363"/>
          <p14:tracePt t="88216" x="2143125" y="2514600"/>
          <p14:tracePt t="88275" x="2109788" y="2495550"/>
          <p14:tracePt t="88304" x="2066925" y="2471738"/>
          <p14:tracePt t="88337" x="2047875" y="2462213"/>
          <p14:tracePt t="88367" x="2043113" y="2462213"/>
          <p14:tracePt t="88421" x="2024063" y="2457450"/>
          <p14:tracePt t="88449" x="2009775" y="2447925"/>
          <p14:tracePt t="88507" x="1952625" y="2433638"/>
          <p14:tracePt t="88539" x="1933575" y="2433638"/>
          <p14:tracePt t="88592" x="1928813" y="2433638"/>
          <p14:tracePt t="88622" x="1905000" y="2433638"/>
          <p14:tracePt t="88662" x="1857375" y="2433638"/>
          <p14:tracePt t="88695" x="1847850" y="2433638"/>
          <p14:tracePt t="88826" x="1843088" y="2433638"/>
          <p14:tracePt t="88861" x="1781175" y="2433638"/>
          <p14:tracePt t="88920" x="1728788" y="2433638"/>
          <p14:tracePt t="89005" x="1676400" y="2433638"/>
          <p14:tracePt t="89062" x="1619250" y="2443163"/>
          <p14:tracePt t="89089" x="1619250" y="2447925"/>
          <p14:tracePt t="89312" x="1619250" y="2452688"/>
          <p14:tracePt t="89340" x="1614488" y="2462213"/>
          <p14:tracePt t="89395" x="1614488" y="2471738"/>
          <p14:tracePt t="89421" x="1614488" y="2476500"/>
          <p14:tracePt t="89484" x="1614488" y="2486025"/>
          <p14:tracePt t="89516" x="1614488" y="2500313"/>
          <p14:tracePt t="89546" x="1614488" y="2505075"/>
          <p14:tracePt t="89672" x="1614488" y="2509838"/>
          <p14:tracePt t="89745" x="1614488" y="2524125"/>
          <p14:tracePt t="89770" x="1614488" y="2528888"/>
          <p14:tracePt t="89849" x="1619250" y="2533650"/>
          <p14:tracePt t="89881" x="1628775" y="2538413"/>
          <p14:tracePt t="89912" x="1638300" y="2543175"/>
          <p14:tracePt t="89938" x="1657350" y="2552700"/>
          <p14:tracePt t="89997" x="1700213" y="2581275"/>
          <p14:tracePt t="90022" x="1714500" y="2586038"/>
          <p14:tracePt t="90052" x="1724025" y="2590800"/>
          <p14:tracePt t="90075" x="1728788" y="2595563"/>
          <p14:tracePt t="90124" x="1747838" y="2595563"/>
          <p14:tracePt t="90151" x="1781175" y="2605088"/>
          <p14:tracePt t="90202" x="1819275" y="2614613"/>
          <p14:tracePt t="90226" x="1843088" y="2614613"/>
          <p14:tracePt t="90277" x="1924050" y="2619375"/>
          <p14:tracePt t="90302" x="1952625" y="2619375"/>
          <p14:tracePt t="90352" x="2114550" y="2624138"/>
          <p14:tracePt t="90379" x="2162175" y="2624138"/>
          <p14:tracePt t="90430" x="2214563" y="2624138"/>
          <p14:tracePt t="90458" x="2252663" y="2624138"/>
          <p14:tracePt t="90486" x="2271713" y="2624138"/>
          <p14:tracePt t="90516" x="2295525" y="2624138"/>
          <p14:tracePt t="90572" x="2366963" y="2619375"/>
          <p14:tracePt t="90599" x="2371725" y="2619375"/>
          <p14:tracePt t="90672" x="2390775" y="2619375"/>
          <p14:tracePt t="90700" x="2428875" y="2614613"/>
          <p14:tracePt t="90757" x="2524125" y="2600325"/>
          <p14:tracePt t="90789" x="2581275" y="2595563"/>
          <p14:tracePt t="90822" x="2619375" y="2595563"/>
          <p14:tracePt t="90848" x="2628900" y="2595563"/>
          <p14:tracePt t="90899" x="2633663" y="2595563"/>
          <p14:tracePt t="90923" x="2643188" y="2595563"/>
          <p14:tracePt t="91258" x="2643188" y="2590800"/>
          <p14:tracePt t="91282" x="2624138" y="2576513"/>
          <p14:tracePt t="91318" x="2609850" y="2566988"/>
          <p14:tracePt t="91344" x="2471738" y="2500313"/>
          <p14:tracePt t="91399" x="2419350" y="2476500"/>
          <p14:tracePt t="91428" x="2386013" y="2471738"/>
          <p14:tracePt t="91482" x="2257425" y="2443163"/>
          <p14:tracePt t="91512" x="2214563" y="2443163"/>
          <p14:tracePt t="91568" x="2133600" y="2443163"/>
          <p14:tracePt t="91598" x="2066925" y="2443163"/>
          <p14:tracePt t="91632" x="2000250" y="2443163"/>
          <p14:tracePt t="91634" x="1990725" y="2443163"/>
          <p14:tracePt t="91666" x="1971675" y="2443163"/>
          <p14:tracePt t="91725" x="1938338" y="2443163"/>
          <p14:tracePt t="91750" x="1885950" y="2438400"/>
          <p14:tracePt t="91806" x="1828800" y="2428875"/>
          <p14:tracePt t="91864" x="1809750" y="2428875"/>
          <p14:tracePt t="91963" x="1795463" y="2428875"/>
          <p14:tracePt t="91990" x="1743075" y="2428875"/>
          <p14:tracePt t="92021" x="1700213" y="2424113"/>
          <p14:tracePt t="92044" x="1662113" y="2419350"/>
          <p14:tracePt t="92094" x="1614488" y="2424113"/>
          <p14:tracePt t="92122" x="1552575" y="2438400"/>
          <p14:tracePt t="92153" x="1528763" y="2443163"/>
          <p14:tracePt t="92240" x="1514475" y="2452688"/>
          <p14:tracePt t="92242" x="1509713" y="2457450"/>
          <p14:tracePt t="92273" x="1509713" y="2466975"/>
          <p14:tracePt t="92307" x="1504950" y="2471738"/>
          <p14:tracePt t="92412" x="1509713" y="2495550"/>
          <p14:tracePt t="92437" x="1524000" y="2514600"/>
          <p14:tracePt t="92491" x="1538288" y="2528888"/>
          <p14:tracePt t="92570" x="1562100" y="2547938"/>
          <p14:tracePt t="92593" x="1600200" y="2566988"/>
          <p14:tracePt t="92621" x="1652588" y="2590800"/>
          <p14:tracePt t="92655" x="1690688" y="2605088"/>
          <p14:tracePt t="92714" x="1738313" y="2628900"/>
          <p14:tracePt t="92743" x="1776413" y="2628900"/>
          <p14:tracePt t="92802" x="1833563" y="2633663"/>
          <p14:tracePt t="92804" x="1852613" y="2633663"/>
          <p14:tracePt t="92834" x="1881188" y="2633663"/>
          <p14:tracePt t="92864" x="1957388" y="2633663"/>
          <p14:tracePt t="92895" x="2014538" y="2633663"/>
          <p14:tracePt t="92923" x="2138363" y="2633663"/>
          <p14:tracePt t="92925" x="2166938" y="2633663"/>
          <p14:tracePt t="92959" x="2252663" y="2624138"/>
          <p14:tracePt t="93016" x="2257425" y="2619375"/>
          <p14:tracePt t="93046" x="2276475" y="2595563"/>
          <p14:tracePt t="93108" x="2281238" y="2566988"/>
          <p14:tracePt t="93142" x="2281238" y="2557463"/>
          <p14:tracePt t="93209" x="2266950" y="2514600"/>
          <p14:tracePt t="93240" x="2247900" y="2500313"/>
          <p14:tracePt t="93303" x="2157413" y="2428875"/>
          <p14:tracePt t="93337" x="2124075" y="2419350"/>
          <p14:tracePt t="93401" x="2043113" y="2419350"/>
          <p14:tracePt t="93433" x="1905000" y="2419350"/>
          <p14:tracePt t="93477" x="1824038" y="2419350"/>
          <p14:tracePt t="93511" x="1785938" y="2433638"/>
          <p14:tracePt t="93572" x="1728788" y="2481263"/>
          <p14:tracePt t="93604" x="1700213" y="2514600"/>
          <p14:tracePt t="93637" x="1619250" y="2619375"/>
          <p14:tracePt t="93696" x="1571625" y="2728913"/>
          <p14:tracePt t="93725" x="1533525" y="2847975"/>
          <p14:tracePt t="93789" x="1471613" y="3214688"/>
          <p14:tracePt t="93826" x="1452563" y="3324225"/>
          <p14:tracePt t="93887" x="1509713" y="3590925"/>
          <p14:tracePt t="93922" x="1576388" y="3714750"/>
          <p14:tracePt t="93957" x="1638300" y="3814763"/>
          <p14:tracePt t="94014" x="1733550" y="4005263"/>
          <p14:tracePt t="94045" x="1790700" y="4071938"/>
          <p14:tracePt t="94053" x="1809750" y="4081463"/>
          <p14:tracePt t="94083" x="1843088" y="4105275"/>
          <p14:tracePt t="94137" x="1847850" y="4105275"/>
          <p14:tracePt t="94271" x="1857375" y="4105275"/>
          <p14:tracePt t="94297" x="1876425" y="4105275"/>
          <p14:tracePt t="94332" x="1971675" y="4119563"/>
          <p14:tracePt t="94358" x="2066925" y="4138613"/>
          <p14:tracePt t="94390" x="2119313" y="4157663"/>
          <p14:tracePt t="94418" x="2166938" y="4181475"/>
          <p14:tracePt t="94479" x="2281238" y="4210050"/>
          <p14:tracePt t="94572" x="2319338" y="4238625"/>
          <p14:tracePt t="94639" x="2366963" y="4271963"/>
          <p14:tracePt t="94709" x="2419350" y="4314825"/>
          <p14:tracePt t="94739" x="2443163" y="4319588"/>
          <p14:tracePt t="94823" x="2462213" y="4319588"/>
          <p14:tracePt t="94852" x="2495550" y="4319588"/>
          <p14:tracePt t="94854" x="2505075" y="4314825"/>
          <p14:tracePt t="94884" x="2509838" y="4314825"/>
          <p14:tracePt t="95327" x="2486025" y="4314825"/>
          <p14:tracePt t="95355" x="2462213" y="4314825"/>
          <p14:tracePt t="95430" x="2452688" y="4319588"/>
          <p14:tracePt t="95453" x="2443163" y="4324350"/>
          <p14:tracePt t="95681" x="2452688" y="4324350"/>
          <p14:tracePt t="95764" x="2486025" y="4324350"/>
          <p14:tracePt t="95794" x="2547938" y="4324350"/>
          <p14:tracePt t="95803" x="2566988" y="4324350"/>
          <p14:tracePt t="95841" x="2643188" y="4324350"/>
          <p14:tracePt t="95870" x="2686050" y="4324350"/>
          <p14:tracePt t="95872" x="2714625" y="4324350"/>
          <p14:tracePt t="95901" x="2809875" y="4324350"/>
          <p14:tracePt t="95962" x="3052763" y="4319588"/>
          <p14:tracePt t="95994" x="3109913" y="4314825"/>
          <p14:tracePt t="96053" x="3290888" y="4314825"/>
          <p14:tracePt t="96079" x="3338513" y="4314825"/>
          <p14:tracePt t="96137" x="3648075" y="4314825"/>
          <p14:tracePt t="96170" x="3705225" y="4314825"/>
          <p14:tracePt t="96201" x="3729038" y="4314825"/>
          <p14:tracePt t="96402" x="3752850" y="4314825"/>
          <p14:tracePt t="96429" x="3757613" y="4314825"/>
          <p14:tracePt t="96484" x="3800475" y="4314825"/>
          <p14:tracePt t="96513" x="3881438" y="4314825"/>
          <p14:tracePt t="96570" x="3924300" y="4314825"/>
          <p14:tracePt t="96641" x="3952875" y="4314825"/>
          <p14:tracePt t="96650" x="3957638" y="4314825"/>
          <p14:tracePt t="96673" x="3962400" y="4314825"/>
          <p14:tracePt t="96926" x="3995738" y="4314825"/>
          <p14:tracePt t="96962" x="4043363" y="4314825"/>
          <p14:tracePt t="97005" x="4062413" y="4319588"/>
          <p14:tracePt t="97038" x="4124325" y="4319588"/>
          <p14:tracePt t="97079" x="4276725" y="4319588"/>
          <p14:tracePt t="97123" x="4481513" y="4319588"/>
          <p14:tracePt t="97124" x="4510088" y="4319588"/>
          <p14:tracePt t="97167" x="4595813" y="4319588"/>
          <p14:tracePt t="97240" x="4767263" y="4310063"/>
          <p14:tracePt t="97276" x="4872038" y="4310063"/>
          <p14:tracePt t="97340" x="4943475" y="4310063"/>
          <p14:tracePt t="97341" x="4948238" y="4310063"/>
          <p14:tracePt t="97371" x="4953000" y="4310063"/>
          <p14:tracePt t="97495" x="4967288" y="4310063"/>
          <p14:tracePt t="97527" x="4986338" y="4310063"/>
          <p14:tracePt t="97590" x="5029200" y="4314825"/>
          <p14:tracePt t="97621" x="5038725" y="4314825"/>
          <p14:tracePt t="97661" x="5062538" y="4314825"/>
          <p14:tracePt t="97689" x="5072063" y="4314825"/>
          <p14:tracePt t="97761" x="5076825" y="4314825"/>
          <p14:tracePt t="98381" x="5053013" y="4314825"/>
          <p14:tracePt t="98410" x="5019675" y="4314825"/>
          <p14:tracePt t="98476" x="4910138" y="4314825"/>
          <p14:tracePt t="98509" x="4886325" y="4314825"/>
          <p14:tracePt t="98570" x="4857750" y="4324350"/>
          <p14:tracePt t="98599" x="4852988" y="4324350"/>
          <p14:tracePt t="98633" x="4848225" y="4324350"/>
          <p14:tracePt t="98694" x="4814888" y="4333875"/>
          <p14:tracePt t="98719" x="4805363" y="4338638"/>
          <p14:tracePt t="99077" x="4810125" y="4338638"/>
          <p14:tracePt t="99105" x="4819650" y="4338638"/>
          <p14:tracePt t="99141" x="4829175" y="4338638"/>
          <p14:tracePt t="99226" x="4919663" y="4329113"/>
          <p14:tracePt t="99260" x="4976813" y="4324350"/>
          <p14:tracePt t="99262" x="5000625" y="4324350"/>
          <p14:tracePt t="99294" x="5053013" y="4314825"/>
          <p14:tracePt t="99334" x="5124450" y="4310063"/>
          <p14:tracePt t="99368" x="5219700" y="4310063"/>
          <p14:tracePt t="99402" x="5348288" y="4310063"/>
          <p14:tracePt t="99480" x="5548313" y="4305300"/>
          <p14:tracePt t="99513" x="5591175" y="4305300"/>
          <p14:tracePt t="99545" x="5595938" y="4305300"/>
          <p14:tracePt t="99622" x="5614988" y="4305300"/>
          <p14:tracePt t="99650" x="5691188" y="4305300"/>
          <p14:tracePt t="99702" x="5791200" y="4305300"/>
          <p14:tracePt t="99756" x="5795963" y="4305300"/>
          <p14:tracePt t="99827" x="5810250" y="4305300"/>
          <p14:tracePt t="99975" x="5843588" y="4291013"/>
          <p14:tracePt t="99997" x="5848350" y="4291013"/>
          <p14:tracePt t="100045" x="5857875" y="4291013"/>
          <p14:tracePt t="100073" x="5881688" y="4291013"/>
          <p14:tracePt t="100102" x="5891213" y="4291013"/>
          <p14:tracePt t="100128" x="5900738" y="4291013"/>
          <p14:tracePt t="100153" x="5957888" y="4286250"/>
          <p14:tracePt t="100162" x="6048375" y="4267200"/>
          <p14:tracePt t="100186" x="6124575" y="4248150"/>
          <p14:tracePt t="100234" x="6157913" y="4243388"/>
          <p14:tracePt t="100262" x="6210300" y="4243388"/>
          <p14:tracePt t="100312" x="6434138" y="4243388"/>
          <p14:tracePt t="100339" x="6524625" y="4252913"/>
          <p14:tracePt t="100389" x="6715125" y="4262438"/>
          <p14:tracePt t="100416" x="6743700" y="4262438"/>
          <p14:tracePt t="100468" x="6748463" y="4262438"/>
          <p14:tracePt t="100496" x="6786563" y="4267200"/>
          <p14:tracePt t="100555" x="6805613" y="4271963"/>
          <p14:tracePt t="100645" x="6910388" y="4281488"/>
          <p14:tracePt t="100874" x="6910388" y="4286250"/>
          <p14:tracePt t="100948" x="6900863" y="4300538"/>
          <p14:tracePt t="100977" x="6891338" y="4305300"/>
          <p14:tracePt t="101028" x="6886575" y="4310063"/>
          <p14:tracePt t="101055" x="6862763" y="4324350"/>
          <p14:tracePt t="101105" x="6838950" y="4338638"/>
          <p14:tracePt t="101131" x="6829425" y="4343400"/>
          <p14:tracePt t="101351" x="6767513" y="4362450"/>
          <p14:tracePt t="101466" x="6762750" y="4362450"/>
          <p14:tracePt t="101560" x="6757988" y="4357688"/>
          <p14:tracePt t="101869" x="6757988" y="4352925"/>
          <p14:tracePt t="101896" x="6777038" y="4343400"/>
          <p14:tracePt t="101922" x="6791325" y="4333875"/>
          <p14:tracePt t="101924" x="6800850" y="4329113"/>
          <p14:tracePt t="101951" x="6819900" y="4319588"/>
          <p14:tracePt t="101981" x="6838950" y="4310063"/>
          <p14:tracePt t="102009" x="6858000" y="4305300"/>
          <p14:tracePt t="102060" x="7215188" y="4243388"/>
          <p14:tracePt t="102086" x="7334250" y="4238625"/>
          <p14:tracePt t="102138" x="7443788" y="4224338"/>
          <p14:tracePt t="102167" x="7472363" y="4224338"/>
          <p14:tracePt t="102202" x="7539038" y="4224338"/>
          <p14:tracePt t="102228" x="7558088" y="4224338"/>
          <p14:tracePt t="102277" x="7562850" y="4224338"/>
          <p14:tracePt t="102370" x="7558088" y="4224338"/>
          <p14:tracePt t="102397" x="7534275" y="4243388"/>
          <p14:tracePt t="102428" x="7439025" y="4295775"/>
          <p14:tracePt t="102460" x="7339013" y="4324350"/>
          <p14:tracePt t="102522" x="7019925" y="4400550"/>
          <p14:tracePt t="102524" x="6977063" y="4414838"/>
          <p14:tracePt t="102554" x="6815138" y="4467225"/>
          <p14:tracePt t="102619" x="6543675" y="4524375"/>
          <p14:tracePt t="102652" x="6296025" y="4567238"/>
          <p14:tracePt t="102694" x="6134100" y="4586288"/>
          <p14:tracePt t="102728" x="5981700" y="4605338"/>
          <p14:tracePt t="102763" x="5843588" y="4619625"/>
          <p14:tracePt t="102822" x="5424488" y="4648200"/>
          <p14:tracePt t="102887" x="4943475" y="4681538"/>
          <p14:tracePt t="102920" x="4733925" y="4686300"/>
          <p14:tracePt t="102929" x="4581525" y="4695825"/>
          <p14:tracePt t="102981" x="4252913" y="4714875"/>
          <p14:tracePt t="103022" x="4038600" y="4738688"/>
          <p14:tracePt t="103052" x="3929063" y="4748213"/>
          <p14:tracePt t="103120" x="3705225" y="4757738"/>
          <p14:tracePt t="103156" x="3548063" y="4757738"/>
          <p14:tracePt t="103224" x="3209925" y="4757738"/>
          <p14:tracePt t="103263" x="3138488" y="4757738"/>
          <p14:tracePt t="103265" x="3114675" y="4757738"/>
          <p14:tracePt t="103266" x="3100388" y="4757738"/>
          <p14:tracePt t="103274" x="3081338" y="4757738"/>
          <p14:tracePt t="103307" x="3014663" y="4748213"/>
          <p14:tracePt t="103375" x="2705100" y="4729163"/>
          <p14:tracePt t="103414" x="2609850" y="4724400"/>
          <p14:tracePt t="103417" x="2595563" y="4724400"/>
          <p14:tracePt t="103451" x="2509838" y="4724400"/>
          <p14:tracePt t="103490" x="2381250" y="4724400"/>
          <p14:tracePt t="103492" x="2352675" y="4724400"/>
          <p14:tracePt t="103527" x="2233613" y="4724400"/>
          <p14:tracePt t="103561" x="2114550" y="4724400"/>
          <p14:tracePt t="103600" x="2038350" y="4724400"/>
          <p14:tracePt t="103635" x="1995488" y="4724400"/>
          <p14:tracePt t="103680" x="1947863" y="4724400"/>
          <p14:tracePt t="103715" x="1900238" y="4724400"/>
          <p14:tracePt t="103756" x="1819275" y="4724400"/>
          <p14:tracePt t="103790" x="1809750" y="4724400"/>
          <p14:tracePt t="103859" x="1771650" y="4724400"/>
          <p14:tracePt t="103898" x="1733550" y="4724400"/>
          <p14:tracePt t="103963" x="1728788" y="4724400"/>
          <p14:tracePt t="103999" x="1704975" y="4724400"/>
          <p14:tracePt t="104069" x="1671638" y="4729163"/>
          <p14:tracePt t="104071" x="1666875" y="4729163"/>
          <p14:tracePt t="104152" x="1662113" y="4733925"/>
          <p14:tracePt t="104513" x="1662113" y="4724400"/>
          <p14:tracePt t="104543" x="1666875" y="4719638"/>
          <p14:tracePt t="104608" x="1709738" y="4695825"/>
          <p14:tracePt t="104647" x="1728788" y="4681538"/>
          <p14:tracePt t="104716" x="1824038" y="4638675"/>
          <p14:tracePt t="104757" x="1857375" y="4629150"/>
          <p14:tracePt t="104837" x="1976438" y="4619625"/>
          <p14:tracePt t="104873" x="2047875" y="4610100"/>
          <p14:tracePt t="104950" x="2171700" y="4610100"/>
          <p14:tracePt t="104991" x="2233613" y="4610100"/>
          <p14:tracePt t="105068" x="2371725" y="4610100"/>
          <p14:tracePt t="105107" x="2424113" y="4610100"/>
          <p14:tracePt t="105149" x="2481263" y="4610100"/>
          <p14:tracePt t="105184" x="2557463" y="4610100"/>
          <p14:tracePt t="105262" x="2671763" y="4610100"/>
          <p14:tracePt t="105265" x="2690813" y="4610100"/>
          <p14:tracePt t="105304" x="2767013" y="4610100"/>
          <p14:tracePt t="105387" x="2819400" y="4619625"/>
          <p14:tracePt t="105511" x="2862263" y="4629150"/>
          <p14:tracePt t="105542" x="2905125" y="4638675"/>
          <p14:tracePt t="105583" x="2947988" y="4652963"/>
          <p14:tracePt t="105619" x="2976563" y="4662488"/>
          <p14:tracePt t="105656" x="3005138" y="4662488"/>
          <p14:tracePt t="105892" x="3028950" y="4662488"/>
          <p14:tracePt t="105931" x="3086100" y="4662488"/>
          <p14:tracePt t="105966" x="3124200" y="4662488"/>
          <p14:tracePt t="106028" x="3167063" y="4662488"/>
          <p14:tracePt t="106058" x="3224213" y="4662488"/>
          <p14:tracePt t="106120" x="3290888" y="4662488"/>
          <p14:tracePt t="106155" x="3305175" y="4662488"/>
          <p14:tracePt t="106164" x="3314700" y="4662488"/>
          <p14:tracePt t="106194" x="3357563" y="4662488"/>
          <p14:tracePt t="106258" x="3471863" y="4643438"/>
          <p14:tracePt t="106260" x="3481388" y="4643438"/>
          <p14:tracePt t="106291" x="3505200" y="4633913"/>
          <p14:tracePt t="106335" x="3519488" y="4633913"/>
          <p14:tracePt t="106337" x="3533775" y="4629150"/>
          <p14:tracePt t="106398" x="3586163" y="4624388"/>
          <p14:tracePt t="106429" x="3590925" y="4624388"/>
          <p14:tracePt t="106492" x="3676650" y="4624388"/>
          <p14:tracePt t="106495" x="3690938" y="4624388"/>
          <p14:tracePt t="106531" x="3743325" y="4624388"/>
          <p14:tracePt t="106591" x="3771900" y="4624388"/>
          <p14:tracePt t="106623" x="3833813" y="4624388"/>
          <p14:tracePt t="106656" x="3848100" y="4624388"/>
          <p14:tracePt t="106691" x="3857625" y="4624388"/>
          <p14:tracePt t="107313" x="3848100" y="4624388"/>
          <p14:tracePt t="107344" x="3810000" y="4638675"/>
          <p14:tracePt t="107381" x="3781425" y="4643438"/>
          <p14:tracePt t="107412" x="3771900" y="4643438"/>
          <p14:tracePt t="107481" x="3614738" y="4643438"/>
          <p14:tracePt t="107482" x="3600450" y="4643438"/>
          <p14:tracePt t="107517" x="3548063" y="4643438"/>
          <p14:tracePt t="107936" x="3557588" y="4643438"/>
          <p14:tracePt t="107965" x="3557588" y="4638675"/>
          <p14:tracePt t="108044" x="3567113" y="4633913"/>
          <p14:tracePt t="108071" x="3571875" y="4633913"/>
          <p14:tracePt t="108127" x="3595688" y="4629150"/>
          <p14:tracePt t="108136" x="3600450" y="4629150"/>
          <p14:tracePt t="108187" x="3609975" y="4629150"/>
          <p14:tracePt t="108216" x="3629025" y="4629150"/>
          <p14:tracePt t="108225" x="3633788" y="4629150"/>
          <p14:tracePt t="108255" x="3652838" y="4629150"/>
          <p14:tracePt t="108309" x="3657600" y="4629150"/>
          <p14:tracePt t="108415" x="3681413" y="4629150"/>
          <p14:tracePt t="108446" x="3719513" y="4633913"/>
          <p14:tracePt t="108499" x="3724275" y="4633913"/>
          <p14:tracePt t="108578" x="3729038" y="4633913"/>
          <p14:tracePt t="108657" x="3733800" y="4633913"/>
          <p14:tracePt t="108686" x="3743325" y="4633913"/>
          <p14:tracePt t="108743" x="3814763" y="4638675"/>
          <p14:tracePt t="108775" x="3895725" y="4638675"/>
          <p14:tracePt t="108818" x="4005263" y="4638675"/>
          <p14:tracePt t="108849" x="4038600" y="4638675"/>
          <p14:tracePt t="108887" x="4071938" y="4638675"/>
          <p14:tracePt t="108931" x="4105275" y="4633913"/>
          <p14:tracePt t="108991" x="4119563" y="4629150"/>
          <p14:tracePt t="109023" x="4148138" y="4624388"/>
          <p14:tracePt t="109090" x="4224338" y="4624388"/>
          <p14:tracePt t="109121" x="4252913" y="4624388"/>
          <p14:tracePt t="109153" x="4286250" y="4624388"/>
          <p14:tracePt t="109183" x="4314825" y="4624388"/>
          <p14:tracePt t="109247" x="4367213" y="4624388"/>
          <p14:tracePt t="109275" x="4371975" y="4624388"/>
          <p14:tracePt t="109336" x="4429125" y="4624388"/>
          <p14:tracePt t="109368" x="4452938" y="4624388"/>
          <p14:tracePt t="109399" x="4486275" y="4624388"/>
          <p14:tracePt t="109428" x="4495800" y="4624388"/>
          <p14:tracePt t="109459" x="4562475" y="4624388"/>
          <p14:tracePt t="109486" x="4629150" y="4624388"/>
          <p14:tracePt t="109521" x="4667250" y="4624388"/>
          <p14:tracePt t="109547" x="4762500" y="4624388"/>
          <p14:tracePt t="109606" x="4967288" y="4624388"/>
          <p14:tracePt t="109637" x="4995863" y="4614863"/>
          <p14:tracePt t="109647" x="5038725" y="4610100"/>
          <p14:tracePt t="109672" x="5086350" y="4595813"/>
          <p14:tracePt t="109735" x="5219700" y="4581525"/>
          <p14:tracePt t="109763" x="5233988" y="4581525"/>
          <p14:tracePt t="109826" x="5281613" y="4581525"/>
          <p14:tracePt t="109835" x="5310188" y="4581525"/>
          <p14:tracePt t="109837" x="5319713" y="4581525"/>
          <p14:tracePt t="109867" x="5376863" y="4581525"/>
          <p14:tracePt t="109929" x="5462588" y="4581525"/>
          <p14:tracePt t="109962" x="5514975" y="4581525"/>
          <p14:tracePt t="110024" x="5576888" y="4581525"/>
          <p14:tracePt t="110122" x="5757863" y="4610100"/>
          <p14:tracePt t="110153" x="5805488" y="4614863"/>
          <p14:tracePt t="110213" x="5967413" y="4614863"/>
          <p14:tracePt t="110215" x="5995988" y="4614863"/>
          <p14:tracePt t="110244" x="6105525" y="4614863"/>
          <p14:tracePt t="110305" x="6410325" y="4614863"/>
          <p14:tracePt t="110337" x="6572250" y="4614863"/>
          <p14:tracePt t="110394" x="6738938" y="4614863"/>
          <p14:tracePt t="110423" x="6853238" y="4614863"/>
          <p14:tracePt t="110490" x="7053263" y="4614863"/>
          <p14:tracePt t="110516" x="7058025" y="4614863"/>
          <p14:tracePt t="110574" x="7186613" y="4614863"/>
          <p14:tracePt t="110603" x="7234238" y="4610100"/>
          <p14:tracePt t="110662" x="7262813" y="4610100"/>
          <p14:tracePt t="110692" x="7329488" y="4610100"/>
          <p14:tracePt t="110694" x="7339013" y="4610100"/>
          <p14:tracePt t="110724" x="7343775" y="4610100"/>
          <p14:tracePt t="110803" x="7348538" y="4610100"/>
          <p14:tracePt t="110883" x="7348538" y="4595813"/>
          <p14:tracePt t="110907" x="7348538" y="4576763"/>
          <p14:tracePt t="110934" x="7348538" y="4548188"/>
          <p14:tracePt t="110962" x="7329488" y="4491038"/>
          <p14:tracePt t="110992" x="7310438" y="4400550"/>
          <p14:tracePt t="111020" x="7286625" y="4343400"/>
          <p14:tracePt t="111046" x="7267575" y="4310063"/>
          <p14:tracePt t="111075" x="7224713" y="4262438"/>
          <p14:tracePt t="111108" x="7167563" y="4200525"/>
          <p14:tracePt t="111113" x="7148513" y="4181475"/>
          <p14:tracePt t="111148" x="7081838" y="4138613"/>
          <p14:tracePt t="111203" x="6905625" y="4033838"/>
          <p14:tracePt t="111241" x="6710363" y="3962400"/>
          <p14:tracePt t="111271" x="6567488" y="3905250"/>
          <p14:tracePt t="111296" x="6434138" y="3833813"/>
          <p14:tracePt t="111354" x="5995988" y="3638550"/>
          <p14:tracePt t="111382" x="5734050" y="3524250"/>
          <p14:tracePt t="111407" x="5681663" y="3490913"/>
          <p14:tracePt t="111435" x="5610225" y="3448050"/>
          <p14:tracePt t="111491" x="5434013" y="3376613"/>
          <p14:tracePt t="111515" x="5324475" y="3328988"/>
          <p14:tracePt t="111542" x="5219700" y="3281363"/>
          <p14:tracePt t="111572" x="5114925" y="3228975"/>
          <p14:tracePt t="111602" x="4991100" y="3157538"/>
          <p14:tracePt t="111629" x="4900613" y="3095625"/>
          <p14:tracePt t="111636" x="4867275" y="3067050"/>
          <p14:tracePt t="111662" x="4738688" y="2981325"/>
          <p14:tracePt t="111716" x="4462463" y="2814638"/>
          <p14:tracePt t="111742" x="4281488" y="2728913"/>
          <p14:tracePt t="111770" x="4176713" y="2667000"/>
          <p14:tracePt t="111771" x="4143375" y="2657475"/>
          <p14:tracePt t="111797" x="4048125" y="2614613"/>
          <p14:tracePt t="111853" x="3676650" y="2528888"/>
          <p14:tracePt t="111854" x="3648075" y="2528888"/>
          <p14:tracePt t="111884" x="3495675" y="2528888"/>
          <p14:tracePt t="111914" x="3390900" y="2528888"/>
          <p14:tracePt t="111944" x="3290888" y="2524125"/>
          <p14:tracePt t="111970" x="3224213" y="2524125"/>
          <p14:tracePt t="111996" x="3128963" y="2524125"/>
          <p14:tracePt t="112025" x="3081338" y="2524125"/>
          <p14:tracePt t="112027" x="3057525" y="2524125"/>
          <p14:tracePt t="112054" x="2971800" y="2524125"/>
          <p14:tracePt t="112105" x="2800350" y="2543175"/>
          <p14:tracePt t="112135" x="2676525" y="2571750"/>
          <p14:tracePt t="112184" x="2633663" y="2576513"/>
          <p14:tracePt t="112239" x="2628900" y="2576513"/>
          <p14:tracePt t="112350" x="2647950" y="2576513"/>
          <p14:tracePt t="112387" x="2828925" y="2590800"/>
          <p14:tracePt t="112445" x="3314700" y="2595563"/>
          <p14:tracePt t="112447" x="3381375" y="2595563"/>
          <p14:tracePt t="112474" x="3533775" y="2595563"/>
          <p14:tracePt t="112507" x="3729038" y="2595563"/>
          <p14:tracePt t="112531" x="3852863" y="2595563"/>
          <p14:tracePt t="112568" x="4090988" y="2624138"/>
          <p14:tracePt t="112596" x="4176713" y="2624138"/>
          <p14:tracePt t="112600" x="4210050" y="2628900"/>
          <p14:tracePt t="112632" x="4367213" y="2652713"/>
          <p14:tracePt t="112655" x="4505325" y="2662238"/>
          <p14:tracePt t="112662" x="4519613" y="2671763"/>
          <p14:tracePt t="112685" x="4643438" y="2676525"/>
          <p14:tracePt t="112735" x="4672013" y="2676525"/>
          <p14:tracePt t="112813" x="4767263" y="2676525"/>
          <p14:tracePt t="112815" x="4786313" y="2676525"/>
          <p14:tracePt t="112841" x="4795838" y="2676525"/>
          <p14:tracePt t="112896" x="4810125" y="2676525"/>
          <p14:tracePt t="112920" x="4843463" y="2676525"/>
          <p14:tracePt t="112977" x="4962525" y="2676525"/>
          <p14:tracePt t="112979" x="5005388" y="2676525"/>
          <p14:tracePt t="113006" x="5100638" y="2676525"/>
          <p14:tracePt t="113057" x="5129213" y="2676525"/>
          <p14:tracePt t="113235" x="5062538" y="2671763"/>
          <p14:tracePt t="113262" x="4948238" y="2662238"/>
          <p14:tracePt t="113320" x="4648200" y="2624138"/>
          <p14:tracePt t="113345" x="4567238" y="2619375"/>
          <p14:tracePt t="113351" x="4538663" y="2619375"/>
          <p14:tracePt t="113379" x="4371975" y="2605088"/>
          <p14:tracePt t="113384" x="4319588" y="2600325"/>
          <p14:tracePt t="113416" x="4110038" y="2581275"/>
          <p14:tracePt t="113480" x="3729038" y="2543175"/>
          <p14:tracePt t="113481" x="3690938" y="2533650"/>
          <p14:tracePt t="113511" x="3614738" y="2524125"/>
          <p14:tracePt t="113513" x="3571875" y="2514600"/>
          <p14:tracePt t="113585" x="3209925" y="2466975"/>
          <p14:tracePt t="113588" x="3171825" y="2462213"/>
          <p14:tracePt t="113615" x="3128963" y="2447925"/>
          <p14:tracePt t="113617" x="3090863" y="2443163"/>
          <p14:tracePt t="113647" x="2990850" y="2419350"/>
          <p14:tracePt t="113676" x="2952750" y="2409825"/>
          <p14:tracePt t="113703" x="2933700" y="2409825"/>
          <p14:tracePt t="113731" x="2828925" y="2400300"/>
          <p14:tracePt t="113740" x="2805113" y="2395538"/>
          <p14:tracePt t="113765" x="2738438" y="2381250"/>
          <p14:tracePt t="113774" x="2719388" y="2376488"/>
          <p14:tracePt t="113805" x="2619375" y="2366963"/>
          <p14:tracePt t="113866" x="2586038" y="2357438"/>
          <p14:tracePt t="113890" x="2581275" y="2357438"/>
          <p14:tracePt t="113944" x="2538413" y="2352675"/>
          <p14:tracePt t="113970" x="2471738" y="2338388"/>
          <p14:tracePt t="114020" x="2438400" y="2333625"/>
          <p14:tracePt t="114099" x="2400300" y="2333625"/>
          <p14:tracePt t="114181" x="2390775" y="2333625"/>
          <p14:tracePt t="114207" x="2352675" y="2333625"/>
          <p14:tracePt t="114259" x="2333625" y="2338388"/>
          <p14:tracePt t="114427" x="2333625" y="2343150"/>
          <p14:tracePt t="114450" x="2333625" y="2352675"/>
          <p14:tracePt t="114506" x="2333625" y="2362200"/>
          <p14:tracePt t="114529" x="2338388" y="2371725"/>
          <p14:tracePt t="114585" x="2395538" y="2419350"/>
          <p14:tracePt t="114609" x="2428875" y="2438400"/>
          <p14:tracePt t="114644" x="2466975" y="2447925"/>
          <p14:tracePt t="114672" x="2566988" y="2486025"/>
          <p14:tracePt t="114712" x="2686050" y="2505075"/>
          <p14:tracePt t="114772" x="2747963" y="2524125"/>
          <p14:tracePt t="114805" x="2795588" y="2528888"/>
          <p14:tracePt t="114837" x="2881313" y="2528888"/>
          <p14:tracePt t="114861" x="2928938" y="2528888"/>
          <p14:tracePt t="114913" x="3071813" y="2524125"/>
          <p14:tracePt t="114914" x="3100388" y="2524125"/>
          <p14:tracePt t="114937" x="3200400" y="2519363"/>
          <p14:tracePt t="114991" x="3405188" y="2505075"/>
          <p14:tracePt t="115016" x="3524250" y="2490788"/>
          <p14:tracePt t="115072" x="3919538" y="2490788"/>
          <p14:tracePt t="115102" x="4057650" y="2490788"/>
          <p14:tracePt t="115132" x="4171950" y="2490788"/>
          <p14:tracePt t="115156" x="4243388" y="2490788"/>
          <p14:tracePt t="115208" x="4448175" y="2490788"/>
          <p14:tracePt t="115233" x="4562475" y="2490788"/>
          <p14:tracePt t="115286" x="4672013" y="2490788"/>
          <p14:tracePt t="115310" x="4686300" y="2490788"/>
          <p14:tracePt t="115357" x="4705350" y="2490788"/>
          <p14:tracePt t="115386" x="4757738" y="2490788"/>
          <p14:tracePt t="115479" x="4762500" y="2490788"/>
          <p14:tracePt t="115765" x="4752975" y="2481263"/>
          <p14:tracePt t="115796" x="4719638" y="2476500"/>
          <p14:tracePt t="115829" x="4681538" y="2457450"/>
          <p14:tracePt t="115869" x="4638675" y="2438400"/>
          <p14:tracePt t="115921" x="4548188" y="2395538"/>
          <p14:tracePt t="115950" x="4505325" y="2376488"/>
          <p14:tracePt t="115978" x="4481513" y="2366963"/>
          <p14:tracePt t="116030" x="4367213" y="2309813"/>
          <p14:tracePt t="116057" x="4257675" y="2276475"/>
          <p14:tracePt t="116106" x="4114800" y="2233613"/>
          <p14:tracePt t="116137" x="4005263" y="2214563"/>
          <p14:tracePt t="116166" x="3943350" y="2200275"/>
          <p14:tracePt t="116194" x="3790950" y="2181225"/>
          <p14:tracePt t="116245" x="3609975" y="2162175"/>
          <p14:tracePt t="116272" x="3524250" y="2162175"/>
          <p14:tracePt t="116304" x="3424238" y="2162175"/>
          <p14:tracePt t="116329" x="3367088" y="2162175"/>
          <p14:tracePt t="116386" x="3262313" y="2162175"/>
          <p14:tracePt t="116413" x="3219450" y="2157413"/>
          <p14:tracePt t="116464" x="3152775" y="2157413"/>
          <p14:tracePt t="116490" x="3128963" y="2157413"/>
          <p14:tracePt t="116516" x="3062288" y="2157413"/>
          <p14:tracePt t="116542" x="2990850" y="2157413"/>
          <p14:tracePt t="116572" x="2952750" y="2162175"/>
          <p14:tracePt t="116601" x="2947988" y="2162175"/>
          <p14:tracePt t="116651" x="2928938" y="2162175"/>
          <p14:tracePt t="116678" x="2886075" y="2166938"/>
          <p14:tracePt t="116741" x="2857500" y="2166938"/>
          <p14:tracePt t="116834" x="2852738" y="2166938"/>
          <p14:tracePt t="116928" x="2852738" y="2185988"/>
          <p14:tracePt t="116963" x="2852738" y="2219325"/>
          <p14:tracePt t="117028" x="2890838" y="2266950"/>
          <p14:tracePt t="117030" x="2890838" y="2271713"/>
          <p14:tracePt t="117072" x="2957513" y="2319338"/>
          <p14:tracePt t="117137" x="3167063" y="2376488"/>
          <p14:tracePt t="117168" x="3209925" y="2376488"/>
          <p14:tracePt t="117230" x="3305175" y="2390775"/>
          <p14:tracePt t="117232" x="3328988" y="2395538"/>
          <p14:tracePt t="117264" x="3395663" y="2409825"/>
          <p14:tracePt t="117335" x="3495675" y="2419350"/>
          <p14:tracePt t="117337" x="3505200" y="2419350"/>
          <p14:tracePt t="117369" x="3567113" y="2428875"/>
          <p14:tracePt t="117405" x="3657600" y="2457450"/>
          <p14:tracePt t="117449" x="3690938" y="2466975"/>
          <p14:tracePt t="117521" x="3719513" y="2466975"/>
          <p14:tracePt t="117552" x="3733800" y="2466975"/>
          <p14:tracePt t="117618" x="3819525" y="2466975"/>
          <p14:tracePt t="117652" x="3876675" y="2466975"/>
          <p14:tracePt t="117693" x="3924300" y="2466975"/>
          <p14:tracePt t="117720" x="3995738" y="2466975"/>
          <p14:tracePt t="117777" x="4186238" y="2462213"/>
          <p14:tracePt t="117807" x="4195763" y="2462213"/>
          <p14:tracePt t="117891" x="4262438" y="2457450"/>
          <p14:tracePt t="118030" x="4276725" y="2462213"/>
          <p14:tracePt t="118055" x="4291013" y="2505075"/>
          <p14:tracePt t="118111" x="4324350" y="2571750"/>
          <p14:tracePt t="118142" x="4329113" y="2600325"/>
          <p14:tracePt t="118177" x="4338638" y="2657475"/>
          <p14:tracePt t="118210" x="4352925" y="2767013"/>
          <p14:tracePt t="118252" x="4352925" y="2952750"/>
          <p14:tracePt t="118287" x="4352925" y="3052763"/>
          <p14:tracePt t="118342" x="4333875" y="3152775"/>
          <p14:tracePt t="118421" x="4257675" y="3124200"/>
          <p14:tracePt t="118425" x="4238625" y="3119438"/>
          <p14:tracePt t="118452" x="4148138" y="3071813"/>
          <p14:tracePt t="118492" x="3790950" y="2881313"/>
          <p14:tracePt t="118554" x="3371850" y="2681288"/>
          <p14:tracePt t="118585" x="3324225" y="2643188"/>
          <p14:tracePt t="118640" x="3133725" y="2590800"/>
          <p14:tracePt t="118644" x="3081338" y="2581275"/>
          <p14:tracePt t="118677" x="2943225" y="2566988"/>
          <p14:tracePt t="118680" x="2895600" y="2566988"/>
          <p14:tracePt t="118714" x="2857500" y="2557463"/>
          <p14:tracePt t="118771" x="2828925" y="2547938"/>
          <p14:tracePt t="118803" x="2805113" y="2547938"/>
          <p14:tracePt t="118861" x="2681288" y="2562225"/>
          <p14:tracePt t="118898" x="2595563" y="2576513"/>
          <p14:tracePt t="118930" x="2538413" y="2595563"/>
          <p14:tracePt t="118962" x="2495550" y="2609850"/>
          <p14:tracePt t="118994" x="2452688" y="2624138"/>
          <p14:tracePt t="119022" x="2433638" y="2638425"/>
          <p14:tracePt t="119079" x="2405063" y="2657475"/>
          <p14:tracePt t="119138" x="2395538" y="2662238"/>
          <p14:tracePt t="119262" x="2424113" y="2652713"/>
          <p14:tracePt t="119291" x="2538413" y="2619375"/>
          <p14:tracePt t="119351" x="2809875" y="2590800"/>
          <p14:tracePt t="119387" x="2943225" y="2590800"/>
          <p14:tracePt t="119419" x="3048000" y="2600325"/>
          <p14:tracePt t="119451" x="3195638" y="2624138"/>
          <p14:tracePt t="119506" x="3262313" y="2643188"/>
          <p14:tracePt t="119528" x="3271838" y="2647950"/>
          <p14:tracePt t="119580" x="3424238" y="2671763"/>
          <p14:tracePt t="119609" x="3486150" y="2676525"/>
          <p14:tracePt t="119617" x="3500438" y="2681288"/>
          <p14:tracePt t="119646" x="3548063" y="2690813"/>
          <p14:tracePt t="119648" x="3562350" y="2695575"/>
          <p14:tracePt t="119702" x="3667125" y="2728913"/>
          <p14:tracePt t="119729" x="3733800" y="2752725"/>
          <p14:tracePt t="119777" x="3924300" y="2800350"/>
          <p14:tracePt t="119808" x="4014788" y="2800350"/>
          <p14:tracePt t="119865" x="4048125" y="2800350"/>
          <p14:tracePt t="119888" x="4081463" y="2800350"/>
          <p14:tracePt t="119937" x="4248150" y="2800350"/>
          <p14:tracePt t="119939" x="4276725" y="2800350"/>
          <p14:tracePt t="119966" x="4333875" y="2800350"/>
          <p14:tracePt t="119974" x="4352925" y="2800350"/>
          <p14:tracePt t="119997" x="4424363" y="2800350"/>
          <p14:tracePt t="120046" x="4686300" y="2800350"/>
          <p14:tracePt t="120075" x="4795838" y="2800350"/>
          <p14:tracePt t="120105" x="4895850" y="2800350"/>
          <p14:tracePt t="120136" x="5029200" y="2800350"/>
          <p14:tracePt t="120167" x="5114925" y="2800350"/>
          <p14:tracePt t="120196" x="5138738" y="2800350"/>
          <p14:tracePt t="120219" x="5143500" y="2800350"/>
          <p14:tracePt t="120245" x="5162550" y="2800350"/>
          <p14:tracePt t="120294" x="5200650" y="2790825"/>
          <p14:tracePt t="120368" x="5205413" y="2790825"/>
          <p14:tracePt t="120391" x="5210175" y="2790825"/>
          <p14:tracePt t="120492" x="5200650" y="2819400"/>
          <p14:tracePt t="120523" x="5162550" y="2905125"/>
          <p14:tracePt t="120583" x="5114925" y="3038475"/>
          <p14:tracePt t="120586" x="5110163" y="3048000"/>
          <p14:tracePt t="120620" x="5095875" y="3109913"/>
          <p14:tracePt t="120621" x="5086350" y="3124200"/>
          <p14:tracePt t="120652" x="5053013" y="3233738"/>
          <p14:tracePt t="120682" x="4981575" y="3419475"/>
          <p14:tracePt t="120710" x="4924425" y="3533775"/>
          <p14:tracePt t="120713" x="4910138" y="3586163"/>
          <p14:tracePt t="120740" x="4895850" y="3676650"/>
          <p14:tracePt t="120742" x="4886325" y="3700463"/>
          <p14:tracePt t="120772" x="4872038" y="3781425"/>
          <p14:tracePt t="120798" x="4867275" y="3838575"/>
          <p14:tracePt t="120851" x="4833938" y="3952875"/>
          <p14:tracePt t="120967" x="4824413" y="3971925"/>
          <p14:tracePt t="120994" x="4810125" y="4005263"/>
          <p14:tracePt t="121043" x="4767263" y="4143375"/>
          <p14:tracePt t="121072" x="4743450" y="4262438"/>
          <p14:tracePt t="121101" x="4724400" y="4343400"/>
          <p14:tracePt t="121125" x="4724400" y="4395788"/>
          <p14:tracePt t="121154" x="4724400" y="4429125"/>
          <p14:tracePt t="121180" x="4724400" y="4443413"/>
          <p14:tracePt t="121228" x="4719638" y="4481513"/>
          <p14:tracePt t="121229" x="4714875" y="4486275"/>
          <p14:tracePt t="121255" x="4714875" y="4491038"/>
          <p14:tracePt t="121351" x="0" y="0"/>
        </p14:tracePtLst>
        <p14:tracePtLst>
          <p14:tracePt t="123868" x="4448175" y="4576763"/>
          <p14:tracePt t="124023" x="4429125" y="4576763"/>
          <p14:tracePt t="124054" x="4367213" y="4600575"/>
          <p14:tracePt t="124106" x="4210050" y="4619625"/>
          <p14:tracePt t="124135" x="4067175" y="4652963"/>
          <p14:tracePt t="124185" x="3748088" y="4724400"/>
          <p14:tracePt t="124212" x="3690938" y="4729163"/>
          <p14:tracePt t="124262" x="3681413" y="4729163"/>
          <p14:tracePt t="124291" x="3595688" y="4757738"/>
          <p14:tracePt t="124349" x="3328988" y="4843463"/>
          <p14:tracePt t="124351" x="3314700" y="4848225"/>
          <p14:tracePt t="124374" x="3195638" y="4891088"/>
          <p14:tracePt t="124427" x="2890838" y="5005388"/>
          <p14:tracePt t="124451" x="2862263" y="5010150"/>
          <p14:tracePt t="124508" x="2786063" y="5029200"/>
          <p14:tracePt t="124542" x="2695575" y="5062538"/>
          <p14:tracePt t="124589" x="2462213" y="5138738"/>
          <p14:tracePt t="124616" x="2457450" y="5143500"/>
          <p14:tracePt t="124687" x="2443163" y="5148263"/>
          <p14:tracePt t="124804" x="2438400" y="5148263"/>
          <p14:tracePt t="124827" x="2433638" y="5148263"/>
          <p14:tracePt t="124882" x="2357438" y="5153025"/>
          <p14:tracePt t="124885" x="2343150" y="5153025"/>
          <p14:tracePt t="124916" x="2243138" y="5167313"/>
          <p14:tracePt t="124964" x="2214563" y="5167313"/>
          <p14:tracePt t="125038" x="2205038" y="5167313"/>
          <p14:tracePt t="125064" x="2190750" y="5167313"/>
          <p14:tracePt t="125121" x="2185988" y="5167313"/>
          <p14:tracePt t="125404" x="2205038" y="5143500"/>
          <p14:tracePt t="125430" x="2257425" y="5119688"/>
          <p14:tracePt t="125485" x="2324100" y="5086350"/>
          <p14:tracePt t="125516" x="2347913" y="5072063"/>
          <p14:tracePt t="125573" x="2414588" y="5057775"/>
          <p14:tracePt t="125604" x="2433638" y="5057775"/>
          <p14:tracePt t="125637" x="2457450" y="5057775"/>
          <p14:tracePt t="125667" x="2500313" y="5057775"/>
          <p14:tracePt t="125726" x="2600325" y="5057775"/>
          <p14:tracePt t="125729" x="2614613" y="5057775"/>
          <p14:tracePt t="125760" x="2652713" y="5057775"/>
          <p14:tracePt t="125820" x="2657475" y="5053013"/>
          <p14:tracePt t="125975" x="2667000" y="5053013"/>
          <p14:tracePt t="126001" x="2676525" y="5053013"/>
          <p14:tracePt t="126107" x="2724150" y="5053013"/>
          <p14:tracePt t="126139" x="2767013" y="5053013"/>
          <p14:tracePt t="126146" x="2776538" y="5053013"/>
          <p14:tracePt t="126181" x="2828925" y="5053013"/>
          <p14:tracePt t="126218" x="2881313" y="5053013"/>
          <p14:tracePt t="126281" x="2890838" y="5053013"/>
          <p14:tracePt t="126385" x="2995613" y="5062538"/>
          <p14:tracePt t="126421" x="3105150" y="5081588"/>
          <p14:tracePt t="126430" x="3133725" y="5086350"/>
          <p14:tracePt t="126458" x="3214688" y="5086350"/>
          <p14:tracePt t="126521" x="3381375" y="5095875"/>
          <p14:tracePt t="126548" x="3452813" y="5110163"/>
          <p14:tracePt t="126585" x="3533775" y="5110163"/>
          <p14:tracePt t="126611" x="3581400" y="5110163"/>
          <p14:tracePt t="126622" x="3605213" y="5110163"/>
          <p14:tracePt t="126651" x="3638550" y="5110163"/>
          <p14:tracePt t="126654" x="3648075" y="5110163"/>
          <p14:tracePt t="126696" x="3700463" y="5105400"/>
          <p14:tracePt t="126732" x="3795713" y="5105400"/>
          <p14:tracePt t="126734" x="3833813" y="5105400"/>
          <p14:tracePt t="126774" x="3924300" y="5105400"/>
          <p14:tracePt t="126853" x="3967163" y="5105400"/>
          <p14:tracePt t="126884" x="3971925" y="5105400"/>
          <p14:tracePt t="126950" x="3976688" y="5105400"/>
          <p14:tracePt t="126980" x="3981450" y="5105400"/>
          <p14:tracePt t="127352" x="3986213" y="5105400"/>
          <p14:tracePt t="127387" x="3995738" y="5105400"/>
          <p14:tracePt t="127460" x="4010025" y="5095875"/>
          <p14:tracePt t="127713" x="4014788" y="5095875"/>
          <p14:tracePt t="127745" x="4067175" y="5095875"/>
          <p14:tracePt t="127787" x="4129088" y="5091113"/>
          <p14:tracePt t="127819" x="4176713" y="5081588"/>
          <p14:tracePt t="127822" x="4191000" y="5076825"/>
          <p14:tracePt t="127856" x="4271963" y="5067300"/>
          <p14:tracePt t="127860" x="4295775" y="5067300"/>
          <p14:tracePt t="127897" x="4419600" y="5048250"/>
          <p14:tracePt t="127931" x="4510088" y="5033963"/>
          <p14:tracePt t="127992" x="4638675" y="5010150"/>
          <p14:tracePt t="127994" x="4643438" y="5010150"/>
          <p14:tracePt t="128025" x="4652963" y="5010150"/>
          <p14:tracePt t="128087" x="4695825" y="5005388"/>
          <p14:tracePt t="128118" x="4738688" y="5005388"/>
          <p14:tracePt t="128150" x="4743450" y="5005388"/>
          <p14:tracePt t="128230" x="4767263" y="5005388"/>
          <p14:tracePt t="128257" x="4791075" y="5005388"/>
          <p14:tracePt t="128311" x="4824413" y="5005388"/>
          <p14:tracePt t="128339" x="4843463" y="5005388"/>
          <p14:tracePt t="128369" x="4867275" y="5005388"/>
          <p14:tracePt t="128448" x="4895850" y="5005388"/>
          <p14:tracePt t="128476" x="4910138" y="5005388"/>
          <p14:tracePt t="128530" x="4976813" y="5005388"/>
          <p14:tracePt t="128558" x="5053013" y="5019675"/>
          <p14:tracePt t="128614" x="5129213" y="5038725"/>
          <p14:tracePt t="128642" x="5191125" y="5048250"/>
          <p14:tracePt t="128679" x="5286375" y="5057775"/>
          <p14:tracePt t="128712" x="5329238" y="5062538"/>
          <p14:tracePt t="128714" x="5334000" y="5062538"/>
          <p14:tracePt t="128746" x="5353050" y="5062538"/>
          <p14:tracePt t="128775" x="5400675" y="5067300"/>
          <p14:tracePt t="128852" x="5567363" y="5076825"/>
          <p14:tracePt t="128879" x="5614988" y="5091113"/>
          <p14:tracePt t="128907" x="5657850" y="5100638"/>
          <p14:tracePt t="128936" x="5710238" y="5105400"/>
          <p14:tracePt t="128964" x="5791200" y="5110163"/>
          <p14:tracePt t="128992" x="5867400" y="5114925"/>
          <p14:tracePt t="129023" x="5948363" y="5114925"/>
          <p14:tracePt t="129046" x="5986463" y="5114925"/>
          <p14:tracePt t="129102" x="6043613" y="5114925"/>
          <p14:tracePt t="129124" x="6081713" y="5114925"/>
          <p14:tracePt t="129153" x="6143625" y="5114925"/>
          <p14:tracePt t="129182" x="6215063" y="5114925"/>
          <p14:tracePt t="129204" x="6238875" y="5114925"/>
          <p14:tracePt t="129233" x="6391275" y="5095875"/>
          <p14:tracePt t="129263" x="6462713" y="5086350"/>
          <p14:tracePt t="129288" x="6500813" y="5076825"/>
          <p14:tracePt t="129317" x="6548438" y="5067300"/>
          <p14:tracePt t="129342" x="6634163" y="5053013"/>
          <p14:tracePt t="129398" x="6853238" y="5038725"/>
          <p14:tracePt t="129428" x="6910388" y="5033963"/>
          <p14:tracePt t="129452" x="6953250" y="5033963"/>
          <p14:tracePt t="129484" x="7048500" y="5033963"/>
          <p14:tracePt t="129537" x="7243763" y="5033963"/>
          <p14:tracePt t="129564" x="7319963" y="5033963"/>
          <p14:tracePt t="129624" x="7477125" y="5033963"/>
          <p14:tracePt t="129655" x="7558088" y="5024438"/>
          <p14:tracePt t="129709" x="7634288" y="5014913"/>
          <p14:tracePt t="129738" x="7691438" y="5014913"/>
          <p14:tracePt t="129766" x="7743825" y="5014913"/>
          <p14:tracePt t="129793" x="7767638" y="5014913"/>
          <p14:tracePt t="129844" x="7820025" y="5014913"/>
          <p14:tracePt t="129874" x="7858125" y="5014913"/>
          <p14:tracePt t="129903" x="7862888" y="5014913"/>
          <p14:tracePt t="130041" x="7858125" y="5019675"/>
          <p14:tracePt t="130063" x="7843838" y="5024438"/>
          <p14:tracePt t="130090" x="7677150" y="5062538"/>
          <p14:tracePt t="130116" x="7548563" y="5076825"/>
          <p14:tracePt t="130146" x="7329488" y="5133975"/>
          <p14:tracePt t="130178" x="7181850" y="5186363"/>
          <p14:tracePt t="130209" x="7067550" y="5219700"/>
          <p14:tracePt t="130233" x="6858000" y="5262563"/>
          <p14:tracePt t="130286" x="6410325" y="5348288"/>
          <p14:tracePt t="130310" x="6315075" y="5372100"/>
          <p14:tracePt t="130338" x="6243638" y="5386388"/>
          <p14:tracePt t="130364" x="6153150" y="5400675"/>
          <p14:tracePt t="130417" x="5672138" y="5476875"/>
          <p14:tracePt t="130443" x="5572125" y="5481638"/>
          <p14:tracePt t="130495" x="5524500" y="5481638"/>
          <p14:tracePt t="130523" x="5419725" y="5481638"/>
          <p14:tracePt t="130554" x="5210175" y="5495925"/>
          <p14:tracePt t="130578" x="5053013" y="5510213"/>
          <p14:tracePt t="130631" x="4686300" y="5557838"/>
          <p14:tracePt t="130661" x="4438650" y="5572125"/>
          <p14:tracePt t="130687" x="4305300" y="5572125"/>
          <p14:tracePt t="130714" x="4233863" y="5572125"/>
          <p14:tracePt t="130764" x="3886200" y="5572125"/>
          <p14:tracePt t="130794" x="3709988" y="5572125"/>
          <p14:tracePt t="130844" x="3509963" y="5567363"/>
          <p14:tracePt t="130871" x="3395663" y="5557838"/>
          <p14:tracePt t="130920" x="3076575" y="5543550"/>
          <p14:tracePt t="130950" x="2995613" y="5543550"/>
          <p14:tracePt t="130998" x="2886075" y="5543550"/>
          <p14:tracePt t="131026" x="2757488" y="5543550"/>
          <p14:tracePt t="131079" x="2662238" y="5548313"/>
          <p14:tracePt t="131118" x="2586038" y="5548313"/>
          <p14:tracePt t="131148" x="2471738" y="5562600"/>
          <p14:tracePt t="131171" x="2419350" y="5567363"/>
          <p14:tracePt t="131234" x="2290763" y="5567363"/>
          <p14:tracePt t="131264" x="2171700" y="5567363"/>
          <p14:tracePt t="131319" x="2019300" y="5567363"/>
          <p14:tracePt t="131342" x="2014538" y="5567363"/>
          <p14:tracePt t="131397" x="1952625" y="5567363"/>
          <p14:tracePt t="131422" x="1843088" y="5567363"/>
          <p14:tracePt t="131457" x="1819275" y="5567363"/>
          <p14:tracePt t="131481" x="1814513" y="5567363"/>
          <p14:tracePt t="131530" x="1790700" y="5567363"/>
          <p14:tracePt t="131555" x="1762125" y="5567363"/>
          <p14:tracePt t="131557" x="1757363" y="5567363"/>
          <p14:tracePt t="131585" x="1738313" y="5567363"/>
          <p14:tracePt t="131587" x="1733550" y="5567363"/>
          <p14:tracePt t="131613" x="1709738" y="5567363"/>
          <p14:tracePt t="131641" x="1652588" y="5567363"/>
          <p14:tracePt t="131671" x="1590675" y="5567363"/>
          <p14:tracePt t="131727" x="1581150" y="5567363"/>
          <p14:tracePt t="131797" x="1576388" y="5567363"/>
          <p14:tracePt t="131911" x="1576388" y="5562600"/>
          <p14:tracePt t="131936" x="1652588" y="5514975"/>
          <p14:tracePt t="131991" x="1866900" y="5434013"/>
          <p14:tracePt t="131993" x="1900238" y="5419725"/>
          <p14:tracePt t="132020" x="1995488" y="5395913"/>
          <p14:tracePt t="132071" x="2376488" y="5329238"/>
          <p14:tracePt t="132100" x="2628900" y="5314950"/>
          <p14:tracePt t="132125" x="2743200" y="5314950"/>
          <p14:tracePt t="132153" x="2862263" y="5314950"/>
          <p14:tracePt t="132187" x="3048000" y="5314950"/>
          <p14:tracePt t="132218" x="3190875" y="5314950"/>
          <p14:tracePt t="132255" x="3333750" y="5314950"/>
          <p14:tracePt t="132303" x="3429000" y="5314950"/>
          <p14:tracePt t="132366" x="3448050" y="5314950"/>
          <p14:tracePt t="132454" x="3467100" y="5314950"/>
          <p14:tracePt t="133179" x="3490913" y="5281613"/>
          <p14:tracePt t="133212" x="3509963" y="5248275"/>
          <p14:tracePt t="133214" x="3514725" y="5243513"/>
          <p14:tracePt t="133259" x="3533775" y="5214938"/>
          <p14:tracePt t="133294" x="3533775" y="5205413"/>
          <p14:tracePt t="133375" x="3548063" y="5181600"/>
          <p14:tracePt t="133416" x="3552825" y="5162550"/>
          <p14:tracePt t="133497" x="3571875" y="5114925"/>
          <p14:tracePt t="133499" x="3571875" y="5110163"/>
          <p14:tracePt t="133508" x="3576638" y="5091113"/>
          <p14:tracePt t="133543" x="3581400" y="5076825"/>
          <p14:tracePt t="133619" x="3590925" y="5048250"/>
          <p14:tracePt t="134844" x="3600450" y="5048250"/>
          <p14:tracePt t="134873" x="3614738" y="5048250"/>
          <p14:tracePt t="134914" x="3643313" y="5043488"/>
          <p14:tracePt t="134951" x="3714750" y="5033963"/>
          <p14:tracePt t="134960" x="3724275" y="5033963"/>
          <p14:tracePt t="134962" x="3743325" y="5033963"/>
          <p14:tracePt t="134991" x="3776663" y="5033963"/>
          <p14:tracePt t="134993" x="3786188" y="5033963"/>
          <p14:tracePt t="135056" x="3843338" y="5033963"/>
          <p14:tracePt t="135088" x="3867150" y="5033963"/>
          <p14:tracePt t="135141" x="3929063" y="5033963"/>
          <p14:tracePt t="135142" x="3948113" y="5033963"/>
          <p14:tracePt t="135171" x="3957638" y="5033963"/>
          <p14:tracePt t="135179" x="3962400" y="5038725"/>
          <p14:tracePt t="135209" x="3986213" y="5038725"/>
          <p14:tracePt t="135243" x="4043363" y="5062538"/>
          <p14:tracePt t="135274" x="4100513" y="5067300"/>
          <p14:tracePt t="135334" x="4210050" y="5067300"/>
          <p14:tracePt t="135359" x="4281488" y="5067300"/>
          <p14:tracePt t="135367" x="4295775" y="5072063"/>
          <p14:tracePt t="135396" x="4333875" y="5076825"/>
          <p14:tracePt t="135398" x="4343400" y="5076825"/>
          <p14:tracePt t="135451" x="4510088" y="5100638"/>
          <p14:tracePt t="135482" x="4672013" y="5119688"/>
          <p14:tracePt t="135537" x="4738688" y="5133975"/>
          <p14:tracePt t="135617" x="4876800" y="5138738"/>
          <p14:tracePt t="135647" x="4929188" y="5143500"/>
          <p14:tracePt t="135700" x="4933950" y="5148263"/>
          <p14:tracePt t="135729" x="4995863" y="5148263"/>
          <p14:tracePt t="135789" x="5053013" y="5148263"/>
          <p14:tracePt t="135820" x="5153025" y="5162550"/>
          <p14:tracePt t="135874" x="5272088" y="5176838"/>
          <p14:tracePt t="135903" x="5291138" y="5176838"/>
          <p14:tracePt t="135934" x="5324475" y="5181600"/>
          <p14:tracePt t="135960" x="5362575" y="5181600"/>
          <p14:tracePt t="136023" x="5434013" y="5191125"/>
          <p14:tracePt t="136053" x="5657850" y="5205413"/>
          <p14:tracePt t="136122" x="5810250" y="5205413"/>
          <p14:tracePt t="136153" x="5867400" y="5205413"/>
          <p14:tracePt t="136154" x="5905500" y="5205413"/>
          <p14:tracePt t="136186" x="6057900" y="5205413"/>
          <p14:tracePt t="136215" x="6153150" y="5191125"/>
          <p14:tracePt t="136273" x="6181725" y="5172075"/>
          <p14:tracePt t="136274" x="6186488" y="5172075"/>
          <p14:tracePt t="136302" x="6224588" y="5153025"/>
          <p14:tracePt t="136304" x="6238875" y="5148263"/>
          <p14:tracePt t="136328" x="6272213" y="5129213"/>
          <p14:tracePt t="136354" x="6286500" y="5119688"/>
          <p14:tracePt t="136404" x="6291263" y="5105400"/>
          <p14:tracePt t="136429" x="6300788" y="5100638"/>
          <p14:tracePt t="136456" x="6300788" y="5095875"/>
          <p14:tracePt t="136622" x="6291263" y="5095875"/>
          <p14:tracePt t="136647" x="6286500" y="5091113"/>
          <p14:tracePt t="136679" x="6205538" y="5062538"/>
          <p14:tracePt t="136713" x="5995988" y="4986338"/>
          <p14:tracePt t="136777" x="5805488" y="4943475"/>
          <p14:tracePt t="136806" x="5791200" y="4938713"/>
          <p14:tracePt t="136868" x="5614988" y="4924425"/>
          <p14:tracePt t="136900" x="5519738" y="4924425"/>
          <p14:tracePt t="136965" x="5376863" y="4924425"/>
          <p14:tracePt t="136994" x="5295900" y="4929188"/>
          <p14:tracePt t="137028" x="5257800" y="4933950"/>
          <p14:tracePt t="137059" x="5248275" y="4933950"/>
          <p14:tracePt t="137098" x="5186363" y="4933950"/>
          <p14:tracePt t="137134" x="5100638" y="4938713"/>
          <p14:tracePt t="137203" x="5091113" y="4938713"/>
          <p14:tracePt t="137235" x="5086350" y="4938713"/>
          <p14:tracePt t="137304" x="5043488" y="4953000"/>
          <p14:tracePt t="137352" x="5033963" y="4953000"/>
          <p14:tracePt t="137447" x="5010150" y="4995863"/>
          <p14:tracePt t="137745" x="5010150" y="5024438"/>
          <p14:tracePt t="137779" x="5010150" y="5043488"/>
          <p14:tracePt t="137840" x="5010150" y="5057775"/>
          <p14:tracePt t="137842" x="5010150" y="5062538"/>
          <p14:tracePt t="137875" x="5010150" y="5076825"/>
          <p14:tracePt t="137938" x="5010150" y="5119688"/>
          <p14:tracePt t="137941" x="5010150" y="5124450"/>
          <p14:tracePt t="138006" x="5010150" y="5129213"/>
          <p14:tracePt t="138178" x="5010150" y="5133975"/>
          <p14:tracePt t="138431" x="5010150" y="5143500"/>
          <p14:tracePt t="138459" x="5010150" y="5148263"/>
          <p14:tracePt t="138532" x="4967288" y="5195888"/>
          <p14:tracePt t="138563" x="4938713" y="5229225"/>
          <p14:tracePt t="138618" x="4881563" y="5272088"/>
          <p14:tracePt t="138649" x="4867275" y="5276850"/>
          <p14:tracePt t="138700" x="4857750" y="5281613"/>
          <p14:tracePt t="138729" x="4791075" y="5291138"/>
          <p14:tracePt t="138782" x="4762500" y="5305425"/>
          <p14:tracePt t="138843" x="4738688" y="5305425"/>
          <p14:tracePt t="138870" x="4705350" y="5314950"/>
          <p14:tracePt t="138922" x="4700588" y="5319713"/>
          <p14:tracePt t="139007" x="4662488" y="5319713"/>
          <p14:tracePt t="139833" x="4657725" y="5319713"/>
          <p14:tracePt t="139856" x="4652963" y="5319713"/>
          <p14:tracePt t="139906" x="4638675" y="5314950"/>
          <p14:tracePt t="139997" x="4633913" y="5314950"/>
          <p14:tracePt t="140023" x="4624388" y="5314950"/>
          <p14:tracePt t="140076" x="4605338" y="5305425"/>
          <p14:tracePt t="140104" x="4600575" y="5305425"/>
          <p14:tracePt t="140134" x="4581525" y="5295900"/>
          <p14:tracePt t="140209" x="4543425" y="5295900"/>
          <p14:tracePt t="140212" x="4529138" y="5295900"/>
          <p14:tracePt t="140242" x="4471988" y="5295900"/>
          <p14:tracePt t="140274" x="4462463" y="5291138"/>
          <p14:tracePt t="140435" x="4452938" y="5291138"/>
          <p14:tracePt t="140463" x="4433888" y="5291138"/>
          <p14:tracePt t="140516" x="4405313" y="5291138"/>
          <p14:tracePt t="140543" x="4400550" y="5286375"/>
          <p14:tracePt t="140591" x="4395788" y="5286375"/>
          <p14:tracePt t="140621" x="4367213" y="5286375"/>
          <p14:tracePt t="140651" x="4352925" y="5281613"/>
          <p14:tracePt t="140680" x="4338638" y="5276850"/>
          <p14:tracePt t="140741" x="4300538" y="5257800"/>
          <p14:tracePt t="140744" x="4295775" y="5257800"/>
          <p14:tracePt t="140771" x="4276725" y="5257800"/>
          <p14:tracePt t="140823" x="4267200" y="5257800"/>
          <p14:tracePt t="141507" x="4267200" y="5253038"/>
          <p14:tracePt t="141569" x="4267200" y="5248275"/>
          <p14:tracePt t="141592" x="4271963" y="5243513"/>
          <p14:tracePt t="141677" x="4276725" y="5238750"/>
          <p14:tracePt t="141710" x="4295775" y="5229225"/>
          <p14:tracePt t="141758" x="4324350" y="5214938"/>
          <p14:tracePt t="141790" x="4362450" y="5210175"/>
          <p14:tracePt t="141823" x="4414838" y="5191125"/>
          <p14:tracePt t="141826" x="4429125" y="5191125"/>
          <p14:tracePt t="141857" x="4462463" y="5181600"/>
          <p14:tracePt t="141888" x="4519613" y="5176838"/>
          <p14:tracePt t="141917" x="4576763" y="5172075"/>
          <p14:tracePt t="141951" x="4633913" y="5172075"/>
          <p14:tracePt t="141952" x="4643438" y="5172075"/>
          <p14:tracePt t="141986" x="4691063" y="5172075"/>
          <p14:tracePt t="142014" x="4752975" y="5172075"/>
          <p14:tracePt t="142041" x="4781550" y="5172075"/>
          <p14:tracePt t="142137" x="4772025" y="5172075"/>
          <p14:tracePt t="142164" x="4681538" y="5181600"/>
          <p14:tracePt t="142193" x="4529138" y="5210175"/>
          <p14:tracePt t="142218" x="4438650" y="5229225"/>
          <p14:tracePt t="142265" x="4395788" y="5233988"/>
          <p14:tracePt t="142312" x="4391025" y="5233988"/>
          <p14:tracePt t="145053"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663AB108-6069-4464-85F0-D49E80CB7F27}" type="datetime1">
              <a:rPr lang="zh-CN" altLang="en-US"/>
              <a:pPr>
                <a:defRPr/>
              </a:pPr>
              <a:t>2020/5/5</a:t>
            </a:fld>
            <a:endParaRPr lang="en-US" altLang="zh-CN"/>
          </a:p>
        </p:txBody>
      </p:sp>
      <p:sp>
        <p:nvSpPr>
          <p:cNvPr id="6" name="页脚占位符 4"/>
          <p:cNvSpPr>
            <a:spLocks noGrp="1"/>
          </p:cNvSpPr>
          <p:nvPr>
            <p:ph type="ftr" sz="quarter" idx="11"/>
          </p:nvPr>
        </p:nvSpPr>
        <p:spPr/>
        <p:txBody>
          <a:bodyPr/>
          <a:lstStyle/>
          <a:p>
            <a:pPr>
              <a:defRPr/>
            </a:pPr>
            <a:r>
              <a:rPr lang="en-US" altLang="zh-CN"/>
              <a:t>华中科技大学计算机学院</a:t>
            </a:r>
          </a:p>
        </p:txBody>
      </p:sp>
      <p:sp>
        <p:nvSpPr>
          <p:cNvPr id="7" name="灯片编号占位符 5"/>
          <p:cNvSpPr>
            <a:spLocks noGrp="1"/>
          </p:cNvSpPr>
          <p:nvPr>
            <p:ph type="sldNum" sz="quarter" idx="12"/>
          </p:nvPr>
        </p:nvSpPr>
        <p:spPr/>
        <p:txBody>
          <a:bodyPr/>
          <a:lstStyle/>
          <a:p>
            <a:pPr>
              <a:defRPr/>
            </a:pPr>
            <a:fld id="{AAB20DD3-155E-4ABE-9067-E8208E0BBAEB}" type="slidenum">
              <a:rPr lang="en-US" altLang="zh-CN"/>
              <a:pPr>
                <a:defRPr/>
              </a:pPr>
              <a:t>11</a:t>
            </a:fld>
            <a:endParaRPr lang="en-US" altLang="zh-CN"/>
          </a:p>
        </p:txBody>
      </p:sp>
      <p:sp>
        <p:nvSpPr>
          <p:cNvPr id="96258" name="Rectangle 2"/>
          <p:cNvSpPr>
            <a:spLocks noGrp="1" noChangeArrowheads="1"/>
          </p:cNvSpPr>
          <p:nvPr>
            <p:ph type="title"/>
          </p:nvPr>
        </p:nvSpPr>
        <p:spPr/>
        <p:txBody>
          <a:bodyPr/>
          <a:lstStyle/>
          <a:p>
            <a:pPr eaLnBrk="1" hangingPunct="1">
              <a:defRPr/>
            </a:pPr>
            <a:r>
              <a:rPr lang="en-US" altLang="zh-CN" smtClean="0"/>
              <a:t>4 </a:t>
            </a:r>
            <a:r>
              <a:rPr lang="zh-CN" altLang="en-US" smtClean="0"/>
              <a:t>数组的规范说明</a:t>
            </a:r>
          </a:p>
        </p:txBody>
      </p:sp>
      <p:sp>
        <p:nvSpPr>
          <p:cNvPr id="96259" name="Rectangle 3"/>
          <p:cNvSpPr>
            <a:spLocks noGrp="1" noChangeArrowheads="1"/>
          </p:cNvSpPr>
          <p:nvPr>
            <p:ph type="body" idx="1"/>
          </p:nvPr>
        </p:nvSpPr>
        <p:spPr>
          <a:xfrm>
            <a:off x="457200" y="1295400"/>
            <a:ext cx="8229600" cy="4530725"/>
          </a:xfrm>
        </p:spPr>
        <p:txBody>
          <a:bodyPr/>
          <a:lstStyle/>
          <a:p>
            <a:pPr eaLnBrk="1" hangingPunct="1"/>
            <a:r>
              <a:rPr lang="zh-CN" altLang="en-US" sz="2400" smtClean="0"/>
              <a:t>当用循环遍历数组时，需确保对数组的所有访问都在界内。</a:t>
            </a:r>
          </a:p>
          <a:p>
            <a:pPr eaLnBrk="1" hangingPunct="1"/>
            <a:r>
              <a:rPr lang="zh-CN" altLang="en-US" sz="2400" smtClean="0"/>
              <a:t>很多情况下边界是显而易见的，但在处理二维数据</a:t>
            </a:r>
            <a:r>
              <a:rPr lang="en-US" altLang="zh-CN" sz="2400" smtClean="0"/>
              <a:t>(</a:t>
            </a:r>
            <a:r>
              <a:rPr lang="zh-CN" altLang="en-US" sz="2400" smtClean="0"/>
              <a:t>比如图像</a:t>
            </a:r>
            <a:r>
              <a:rPr lang="en-US" altLang="zh-CN" sz="2400" smtClean="0"/>
              <a:t>)</a:t>
            </a:r>
            <a:r>
              <a:rPr lang="zh-CN" altLang="en-US" sz="2400" smtClean="0"/>
              <a:t>时可能特别棘手。</a:t>
            </a:r>
          </a:p>
          <a:p>
            <a:pPr eaLnBrk="1" hangingPunct="1"/>
            <a:r>
              <a:rPr lang="zh-CN" altLang="en-US" sz="2400" smtClean="0"/>
              <a:t>作为辅助推理，我们明确声明一个循环不变量，表明在循环每次迭代时保持为</a:t>
            </a:r>
            <a:r>
              <a:rPr lang="en-US" altLang="zh-CN" sz="2400" smtClean="0"/>
              <a:t>true</a:t>
            </a:r>
            <a:r>
              <a:rPr lang="zh-CN" altLang="en-US" sz="2400" smtClean="0"/>
              <a:t>的量。</a:t>
            </a:r>
          </a:p>
          <a:p>
            <a:pPr eaLnBrk="1" hangingPunct="1"/>
            <a:r>
              <a:rPr lang="zh-CN" altLang="en-US" sz="2400" smtClean="0"/>
              <a:t>为了举例说明数组，我们编写一个函数，获得一个存放</a:t>
            </a:r>
            <a:r>
              <a:rPr lang="en-US" altLang="zh-CN" sz="2400" smtClean="0"/>
              <a:t>Fibonacci</a:t>
            </a:r>
            <a:r>
              <a:rPr lang="zh-CN" altLang="en-US" sz="2400" smtClean="0"/>
              <a:t>数列前</a:t>
            </a:r>
            <a:r>
              <a:rPr lang="en-US" altLang="zh-CN" sz="2400" smtClean="0"/>
              <a:t>n</a:t>
            </a:r>
            <a:r>
              <a:rPr lang="zh-CN" altLang="en-US" sz="2400" smtClean="0"/>
              <a:t>项的数组，项号从</a:t>
            </a:r>
            <a:r>
              <a:rPr lang="en-US" altLang="zh-CN" sz="2400" smtClean="0"/>
              <a:t>0</a:t>
            </a:r>
            <a:r>
              <a:rPr lang="zh-CN" altLang="en-US" sz="2400" smtClean="0"/>
              <a:t>开始。用递推式：</a:t>
            </a:r>
          </a:p>
          <a:p>
            <a:pPr eaLnBrk="1" hangingPunct="1"/>
            <a:endParaRPr lang="en-US" altLang="zh-CN" sz="2400" smtClean="0"/>
          </a:p>
        </p:txBody>
      </p:sp>
      <p:pic>
        <p:nvPicPr>
          <p:cNvPr id="962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648200"/>
            <a:ext cx="48768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5648"/>
    </mc:Choice>
    <mc:Fallback>
      <p:transition spd="slow" advTm="75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animEffect transition="in" filter="blinds(horizontal)">
                                      <p:cBhvr>
                                        <p:cTn id="11" dur="500"/>
                                        <p:tgtEl>
                                          <p:spTgt spid="9625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96259">
                                            <p:txEl>
                                              <p:pRg st="2" end="2"/>
                                            </p:txEl>
                                          </p:spTgt>
                                        </p:tgtEl>
                                        <p:attrNameLst>
                                          <p:attrName>style.visibility</p:attrName>
                                        </p:attrNameLst>
                                      </p:cBhvr>
                                      <p:to>
                                        <p:strVal val="visible"/>
                                      </p:to>
                                    </p:set>
                                    <p:animEffect transition="in" filter="blinds(horizontal)">
                                      <p:cBhvr>
                                        <p:cTn id="16" dur="500"/>
                                        <p:tgtEl>
                                          <p:spTgt spid="96259">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96259">
                                            <p:txEl>
                                              <p:pRg st="3" end="3"/>
                                            </p:txEl>
                                          </p:spTgt>
                                        </p:tgtEl>
                                        <p:attrNameLst>
                                          <p:attrName>style.visibility</p:attrName>
                                        </p:attrNameLst>
                                      </p:cBhvr>
                                      <p:to>
                                        <p:strVal val="visible"/>
                                      </p:to>
                                    </p:set>
                                    <p:animEffect transition="in" filter="blinds(horizontal)">
                                      <p:cBhvr>
                                        <p:cTn id="21" dur="500"/>
                                        <p:tgtEl>
                                          <p:spTgt spid="96259">
                                            <p:txEl>
                                              <p:pRg st="3" end="3"/>
                                            </p:txEl>
                                          </p:spTgt>
                                        </p:tgtEl>
                                      </p:cBhvr>
                                    </p:animEffect>
                                  </p:childTnLst>
                                </p:cTn>
                              </p:par>
                            </p:childTnLst>
                          </p:cTn>
                        </p:par>
                        <p:par>
                          <p:cTn id="22" fill="hold" nodeType="afterGroup">
                            <p:stCondLst>
                              <p:cond delay="500"/>
                            </p:stCondLst>
                            <p:childTnLst>
                              <p:par>
                                <p:cTn id="23" presetID="3" presetClass="entr" presetSubtype="10" fill="hold" nodeType="afterEffect">
                                  <p:stCondLst>
                                    <p:cond delay="0"/>
                                  </p:stCondLst>
                                  <p:childTnLst>
                                    <p:set>
                                      <p:cBhvr>
                                        <p:cTn id="24" dur="1" fill="hold">
                                          <p:stCondLst>
                                            <p:cond delay="0"/>
                                          </p:stCondLst>
                                        </p:cTn>
                                        <p:tgtEl>
                                          <p:spTgt spid="96260"/>
                                        </p:tgtEl>
                                        <p:attrNameLst>
                                          <p:attrName>style.visibility</p:attrName>
                                        </p:attrNameLst>
                                      </p:cBhvr>
                                      <p:to>
                                        <p:strVal val="visible"/>
                                      </p:to>
                                    </p:set>
                                    <p:animEffect transition="in" filter="blinds(horizontal)">
                                      <p:cBhvr>
                                        <p:cTn id="25" dur="500"/>
                                        <p:tgtEl>
                                          <p:spTgt spid="9626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52716" x="4438650" y="3524250"/>
          <p14:tracePt t="53065" x="4448175" y="3524250"/>
          <p14:tracePt t="53191" x="4452938" y="3524250"/>
          <p14:tracePt t="53216" x="4462463" y="3524250"/>
          <p14:tracePt t="53271" x="4476750" y="3524250"/>
          <p14:tracePt t="53300" x="4533900" y="3524250"/>
          <p14:tracePt t="53331" x="4652963" y="3524250"/>
          <p14:tracePt t="53357" x="4733925" y="3524250"/>
          <p14:tracePt t="53393" x="4810125" y="3524250"/>
          <p14:tracePt t="53417" x="4843463" y="3524250"/>
          <p14:tracePt t="53446" x="4924425" y="3529013"/>
          <p14:tracePt t="53480" x="5105400" y="3548063"/>
          <p14:tracePt t="53512" x="5191125" y="3552825"/>
          <p14:tracePt t="53549" x="5224463" y="3557588"/>
          <p14:tracePt t="53576" x="5248275" y="3562350"/>
          <p14:tracePt t="53617" x="5429250" y="3614738"/>
          <p14:tracePt t="53648" x="5538788" y="3648075"/>
          <p14:tracePt t="53702" x="5648325" y="3705225"/>
          <p14:tracePt t="53730" x="5700713" y="3729038"/>
          <p14:tracePt t="53784" x="5715000" y="3733800"/>
          <p14:tracePt t="53816" x="5762625" y="3762375"/>
          <p14:tracePt t="53847" x="5919788" y="3838575"/>
          <p14:tracePt t="53870" x="5986463" y="3867150"/>
          <p14:tracePt t="53901" x="6019800" y="3890963"/>
          <p14:tracePt t="53959" x="6029325" y="3900488"/>
          <p14:tracePt t="53986" x="6034088" y="3905250"/>
          <p14:tracePt t="54037" x="6062663" y="3938588"/>
          <p14:tracePt t="54066" x="6091238" y="3957638"/>
          <p14:tracePt t="54098" x="6134100" y="3995738"/>
          <p14:tracePt t="54129" x="6143625" y="4005263"/>
          <p14:tracePt t="54231" x="6143625" y="4014788"/>
          <p14:tracePt t="54261" x="6148388" y="4024313"/>
          <p14:tracePt t="54309" x="6153150" y="4029075"/>
          <p14:tracePt t="54338" x="6157913" y="4033838"/>
          <p14:tracePt t="54394" x="6162675" y="4033838"/>
          <p14:tracePt t="54420" x="6324600" y="4062413"/>
          <p14:tracePt t="54475" x="6715125" y="4110038"/>
          <p14:tracePt t="54502" x="6872288" y="4124325"/>
          <p14:tracePt t="54534" x="6943725" y="4138613"/>
          <p14:tracePt t="54560" x="7000875" y="4148138"/>
          <p14:tracePt t="54616" x="7177088" y="4167188"/>
          <p14:tracePt t="54647" x="7239000" y="4186238"/>
          <p14:tracePt t="54709" x="7296150" y="4191000"/>
          <p14:tracePt t="54711" x="7300913" y="4191000"/>
          <p14:tracePt t="54744" x="7315200" y="4195763"/>
          <p14:tracePt t="54801" x="7391400" y="4200525"/>
          <p14:tracePt t="54827" x="7410450" y="4200525"/>
          <p14:tracePt t="54882" x="7515225" y="4205288"/>
          <p14:tracePt t="54912" x="7605713" y="4205288"/>
          <p14:tracePt t="54992" x="7615238" y="4205288"/>
          <p14:tracePt t="55018" x="7620000" y="4205288"/>
          <p14:tracePt t="57303" x="7519988" y="4205288"/>
          <p14:tracePt t="57306" x="7443788" y="4210050"/>
          <p14:tracePt t="57338" x="7200900" y="4224338"/>
          <p14:tracePt t="57377" x="6996113" y="4252913"/>
          <p14:tracePt t="57411" x="6757988" y="4281488"/>
          <p14:tracePt t="57448" x="6481763" y="4295775"/>
          <p14:tracePt t="57480" x="6276975" y="4300538"/>
          <p14:tracePt t="57520" x="5991225" y="4310063"/>
          <p14:tracePt t="57551" x="5767388" y="4310063"/>
          <p14:tracePt t="57615" x="5291138" y="4310063"/>
          <p14:tracePt t="57650" x="5014913" y="4310063"/>
          <p14:tracePt t="57684" x="4829175" y="4310063"/>
          <p14:tracePt t="57722" x="4595813" y="4310063"/>
          <p14:tracePt t="57789" x="4210050" y="4310063"/>
          <p14:tracePt t="57824" x="3995738" y="4310063"/>
          <p14:tracePt t="57885" x="3786188" y="4310063"/>
          <p14:tracePt t="57976" x="3638550" y="4310063"/>
          <p14:tracePt t="58008" x="3538538" y="4310063"/>
          <p14:tracePt t="58070" x="3228975" y="4348163"/>
          <p14:tracePt t="58101" x="3128963" y="4367213"/>
          <p14:tracePt t="58139" x="2928938" y="4419600"/>
          <p14:tracePt t="58178" x="2790825" y="4452938"/>
          <p14:tracePt t="58215" x="2690813" y="4486275"/>
          <p14:tracePt t="58226" x="2671763" y="4495800"/>
          <p14:tracePt t="58255" x="2547938" y="4524375"/>
          <p14:tracePt t="58326" x="2324100" y="4581525"/>
          <p14:tracePt t="58364" x="2300288" y="4586288"/>
          <p14:tracePt t="58398" x="2257425" y="4595813"/>
          <p14:tracePt t="58400" x="2243138" y="4595813"/>
          <p14:tracePt t="58428" x="2152650" y="4600575"/>
          <p14:tracePt t="58490" x="1976438" y="4648200"/>
          <p14:tracePt t="58526" x="1905000" y="4667250"/>
          <p14:tracePt t="58528" x="1895475" y="4667250"/>
          <p14:tracePt t="58565" x="1866900" y="4676775"/>
          <p14:tracePt t="58569" x="1847850" y="4686300"/>
          <p14:tracePt t="58572" x="1843088" y="4686300"/>
          <p14:tracePt t="58602" x="1824038" y="4695825"/>
          <p14:tracePt t="58634" x="1724025" y="4738688"/>
          <p14:tracePt t="58664" x="1647825" y="4776788"/>
          <p14:tracePt t="58727" x="1443038" y="4872038"/>
          <p14:tracePt t="58760" x="1395413" y="4900613"/>
          <p14:tracePt t="58792" x="1381125" y="4910138"/>
          <p14:tracePt t="58822" x="1362075" y="4929188"/>
          <p14:tracePt t="58884" x="1285875" y="5010150"/>
          <p14:tracePt t="58914" x="1257300" y="5067300"/>
          <p14:tracePt t="58977" x="1223963" y="5167313"/>
          <p14:tracePt t="59009" x="1223963" y="5176838"/>
          <p14:tracePt t="59067" x="1223963" y="5181600"/>
          <p14:tracePt t="59098" x="1223963" y="5191125"/>
          <p14:tracePt t="59128" x="1223963" y="5210175"/>
          <p14:tracePt t="59161" x="1228725" y="5248275"/>
          <p14:tracePt t="59228" x="1238250" y="5314950"/>
          <p14:tracePt t="59256" x="1238250" y="5324475"/>
          <p14:tracePt t="59338" x="1243013" y="5324475"/>
          <p14:tracePt t="59372" x="1281113" y="5372100"/>
          <p14:tracePt t="59408" x="1314450" y="5414963"/>
          <p14:tracePt t="59442" x="1371600" y="5481638"/>
          <p14:tracePt t="59477" x="1433513" y="5538788"/>
          <p14:tracePt t="59525" x="1538288" y="5610225"/>
          <p14:tracePt t="59556" x="1624013" y="5643563"/>
          <p14:tracePt t="59586" x="1776413" y="5691188"/>
          <p14:tracePt t="59618" x="1905000" y="5729288"/>
          <p14:tracePt t="59650" x="2028825" y="5767388"/>
          <p14:tracePt t="59683" x="2243138" y="5795963"/>
          <p14:tracePt t="59690" x="2290763" y="5805488"/>
          <p14:tracePt t="59718" x="2419350" y="5819775"/>
          <p14:tracePt t="59721" x="2447925" y="5824538"/>
          <p14:tracePt t="59754" x="2590800" y="5838825"/>
          <p14:tracePt t="59814" x="2919413" y="5843588"/>
          <p14:tracePt t="59848" x="3076575" y="5843588"/>
          <p14:tracePt t="59882" x="3157538" y="5843588"/>
          <p14:tracePt t="59946" x="3519488" y="5843588"/>
          <p14:tracePt t="59979" x="3676650" y="5843588"/>
          <p14:tracePt t="60037" x="3857625" y="5843588"/>
          <p14:tracePt t="60067" x="4057650" y="5829300"/>
          <p14:tracePt t="60130" x="4352925" y="5815013"/>
          <p14:tracePt t="60132" x="4367213" y="5815013"/>
          <p14:tracePt t="60161" x="4414838" y="5815013"/>
          <p14:tracePt t="60217" x="4619625" y="5805488"/>
          <p14:tracePt t="60244" x="4795838" y="5800725"/>
          <p14:tracePt t="60275" x="4914900" y="5791200"/>
          <p14:tracePt t="60305" x="4948238" y="5791200"/>
          <p14:tracePt t="60334" x="4957763" y="5786438"/>
          <p14:tracePt t="60337" x="4962525" y="5786438"/>
          <p14:tracePt t="60365" x="4972050" y="5781675"/>
          <p14:tracePt t="60416" x="4976813" y="5776913"/>
          <p14:tracePt t="60503" x="5000625" y="5743575"/>
          <p14:tracePt t="60534" x="5010150" y="5719763"/>
          <p14:tracePt t="60596" x="5024438" y="5672138"/>
          <p14:tracePt t="60598" x="5024438" y="5662613"/>
          <p14:tracePt t="60628" x="5029200" y="5634038"/>
          <p14:tracePt t="60699" x="5029200" y="5576888"/>
          <p14:tracePt t="60727" x="5029200" y="5543550"/>
          <p14:tracePt t="60777" x="5024438" y="5448300"/>
          <p14:tracePt t="60808" x="5000625" y="5367338"/>
          <p14:tracePt t="60864" x="4953000" y="5243513"/>
          <p14:tracePt t="60888" x="4943475" y="5219700"/>
          <p14:tracePt t="60944" x="4891088" y="5129213"/>
          <p14:tracePt t="60977" x="4833938" y="5053013"/>
          <p14:tracePt t="61028" x="4681538" y="4900613"/>
          <p14:tracePt t="61057" x="4610100" y="4843463"/>
          <p14:tracePt t="61085" x="4491038" y="4767263"/>
          <p14:tracePt t="61112" x="4400550" y="4700588"/>
          <p14:tracePt t="61147" x="4233863" y="4600575"/>
          <p14:tracePt t="61178" x="4110038" y="4529138"/>
          <p14:tracePt t="61209" x="4010025" y="4486275"/>
          <p14:tracePt t="61238" x="3919538" y="4467225"/>
          <p14:tracePt t="61264" x="3833813" y="4452938"/>
          <p14:tracePt t="61300" x="3714750" y="4443413"/>
          <p14:tracePt t="61333" x="3576638" y="4438650"/>
          <p14:tracePt t="61335" x="3529013" y="4438650"/>
          <p14:tracePt t="61364" x="3357563" y="4414838"/>
          <p14:tracePt t="61396" x="3209925" y="4405313"/>
          <p14:tracePt t="61429" x="3081338" y="4395788"/>
          <p14:tracePt t="61459" x="2990850" y="4395788"/>
          <p14:tracePt t="61462" x="2962275" y="4395788"/>
          <p14:tracePt t="61490" x="2809875" y="4395788"/>
          <p14:tracePt t="61519" x="2700338" y="4395788"/>
          <p14:tracePt t="61550" x="2609850" y="4395788"/>
          <p14:tracePt t="61577" x="2528888" y="4405313"/>
          <p14:tracePt t="61604" x="2447925" y="4414838"/>
          <p14:tracePt t="61635" x="2314575" y="4438650"/>
          <p14:tracePt t="61662" x="2209800" y="4467225"/>
          <p14:tracePt t="61694" x="2166938" y="4476750"/>
          <p14:tracePt t="61728" x="2090738" y="4510088"/>
          <p14:tracePt t="61784" x="1985963" y="4562475"/>
          <p14:tracePt t="61819" x="1871663" y="4629150"/>
          <p14:tracePt t="61878" x="1709738" y="4743450"/>
          <p14:tracePt t="61880" x="1652588" y="4791075"/>
          <p14:tracePt t="61903" x="1619250" y="4833938"/>
          <p14:tracePt t="61959" x="1538288" y="4962525"/>
          <p14:tracePt t="61988" x="1495425" y="5072063"/>
          <p14:tracePt t="62043" x="1466850" y="5210175"/>
          <p14:tracePt t="62070" x="1466850" y="5257800"/>
          <p14:tracePt t="62120" x="1466850" y="5276850"/>
          <p14:tracePt t="62198" x="1485900" y="5276850"/>
          <p14:tracePt t="62226" x="1504950" y="5276850"/>
          <p14:tracePt t="62278" x="1700213" y="5253038"/>
          <p14:tracePt t="62305" x="1724025" y="5238750"/>
          <p14:tracePt t="62358" x="1752600" y="5210175"/>
          <p14:tracePt t="62362" x="1762125" y="5205413"/>
          <p14:tracePt t="62387" x="1781175" y="5176838"/>
          <p14:tracePt t="62442" x="1814513" y="5110163"/>
          <p14:tracePt t="62471" x="1819275" y="5095875"/>
          <p14:tracePt t="62527" x="1828800" y="5067300"/>
          <p14:tracePt t="62655" x="1843088" y="5048250"/>
          <p14:tracePt t="62682" x="1876425" y="5024438"/>
          <p14:tracePt t="62691" x="1885950" y="5019675"/>
          <p14:tracePt t="62713" x="1900238" y="5014913"/>
          <p14:tracePt t="62768" x="1952625" y="5010150"/>
          <p14:tracePt t="62795" x="1985963" y="5010150"/>
          <p14:tracePt t="62852" x="2038350" y="5010150"/>
          <p14:tracePt t="62887" x="2181225" y="5014913"/>
          <p14:tracePt t="62926" x="2305050" y="5014913"/>
          <p14:tracePt t="62957" x="2409825" y="5014913"/>
          <p14:tracePt t="63025" x="2614613" y="5014913"/>
          <p14:tracePt t="63050" x="2619375" y="5014913"/>
          <p14:tracePt t="63101" x="2695575" y="5014913"/>
          <p14:tracePt t="63129" x="2776538" y="5014913"/>
          <p14:tracePt t="63190" x="3009900" y="5014913"/>
          <p14:tracePt t="63192" x="3033713" y="5014913"/>
          <p14:tracePt t="63222" x="3048000" y="5014913"/>
          <p14:tracePt t="63307" x="3062288" y="5014913"/>
          <p14:tracePt t="63338" x="3081338" y="5014913"/>
          <p14:tracePt t="63369" x="3086100" y="5014913"/>
          <p14:tracePt t="63452" x="3148013" y="5014913"/>
          <p14:tracePt t="63480" x="3152775" y="5010150"/>
          <p14:tracePt t="63535" x="3162300" y="5010150"/>
          <p14:tracePt t="63591" x="3171825" y="5010150"/>
          <p14:tracePt t="63879" x="3167063" y="5019675"/>
          <p14:tracePt t="63910" x="3081338" y="5072063"/>
          <p14:tracePt t="63973" x="2757488" y="5181600"/>
          <p14:tracePt t="64005" x="2647950" y="5219700"/>
          <p14:tracePt t="64039" x="2581275" y="5253038"/>
          <p14:tracePt t="64074" x="2514600" y="5272088"/>
          <p14:tracePt t="64113" x="2428875" y="5291138"/>
          <p14:tracePt t="64115" x="2414588" y="5295900"/>
          <p14:tracePt t="64193" x="2276475" y="5343525"/>
          <p14:tracePt t="64225" x="2233613" y="5353050"/>
          <p14:tracePt t="64290" x="2228850" y="5357813"/>
          <p14:tracePt t="64316" x="2224088" y="5357813"/>
          <p14:tracePt t="64380" x="2190750" y="5362575"/>
          <p14:tracePt t="64385" x="2181225" y="5362575"/>
          <p14:tracePt t="64415" x="2162175" y="5372100"/>
          <p14:tracePt t="64478" x="2147888" y="5376863"/>
          <p14:tracePt t="64762" x="2162175" y="5376863"/>
          <p14:tracePt t="64790" x="2314575" y="5376863"/>
          <p14:tracePt t="64849" x="2695575" y="5395913"/>
          <p14:tracePt t="64851" x="2724150" y="5395913"/>
          <p14:tracePt t="64878" x="2795588" y="5395913"/>
          <p14:tracePt t="64943" x="3062288" y="5395913"/>
          <p14:tracePt t="64949" x="3090863" y="5395913"/>
          <p14:tracePt t="64957" x="3119438" y="5395913"/>
          <p14:tracePt t="64981" x="3157538" y="5395913"/>
          <p14:tracePt t="65059" x="3167063" y="5395913"/>
          <p14:tracePt t="65066" x="3176588" y="5395913"/>
          <p14:tracePt t="65088" x="3190875" y="5395913"/>
          <p14:tracePt t="65119" x="3195638" y="5395913"/>
          <p14:tracePt t="65224" x="3205163" y="5391150"/>
          <p14:tracePt t="65758" x="3176588" y="5410200"/>
          <p14:tracePt t="65785" x="3128963" y="5424488"/>
          <p14:tracePt t="65852" x="2862263" y="5505450"/>
          <p14:tracePt t="65886" x="2738438" y="5553075"/>
          <p14:tracePt t="65965" x="2581275" y="5610225"/>
          <p14:tracePt t="65971" x="2566988" y="5610225"/>
          <p14:tracePt t="66003" x="2524125" y="5624513"/>
          <p14:tracePt t="66069" x="2457450" y="5667375"/>
          <p14:tracePt t="66098" x="2443163" y="5672138"/>
          <p14:tracePt t="66140" x="2409825" y="5686425"/>
          <p14:tracePt t="66179" x="2362200" y="5700713"/>
          <p14:tracePt t="66221" x="2305050" y="5715000"/>
          <p14:tracePt t="66224" x="2295525" y="5719763"/>
          <p14:tracePt t="66256" x="2286000" y="5724525"/>
          <p14:tracePt t="66331" x="2281238" y="5724525"/>
          <p14:tracePt t="66459" x="2247900" y="5648325"/>
          <p14:tracePt t="66495" x="2238375" y="5629275"/>
          <p14:tracePt t="66571" x="2205038" y="5543550"/>
          <p14:tracePt t="66605" x="2195513" y="5529263"/>
          <p14:tracePt t="66646" x="2195513" y="5524500"/>
          <p14:tracePt t="66737" x="2195513" y="5514975"/>
          <p14:tracePt t="66774" x="2195513" y="5486400"/>
          <p14:tracePt t="66813" x="2190750" y="5467350"/>
          <p14:tracePt t="66846" x="2190750" y="5462588"/>
          <p14:tracePt t="66913" x="2190750" y="5448300"/>
          <p14:tracePt t="66945" x="2190750" y="5443538"/>
          <p14:tracePt t="68274" x="2190750" y="5448300"/>
          <p14:tracePt t="68302" x="2190750" y="5453063"/>
          <p14:tracePt t="68364" x="2190750" y="5467350"/>
          <p14:tracePt t="68396" x="2190750" y="5476875"/>
          <p14:tracePt t="68457" x="2190750" y="5505450"/>
          <p14:tracePt t="68459" x="2190750" y="5510213"/>
          <p14:tracePt t="68488" x="2190750" y="5519738"/>
          <p14:tracePt t="68519" x="2190750" y="5529263"/>
          <p14:tracePt t="68552" x="2195513" y="5548313"/>
          <p14:tracePt t="68614" x="2205038" y="5600700"/>
          <p14:tracePt t="68617" x="2205038" y="5605463"/>
          <p14:tracePt t="68650" x="2205038" y="5619750"/>
          <p14:tracePt t="68682" x="2205038" y="5643563"/>
          <p14:tracePt t="68712" x="2205038" y="5653088"/>
          <p14:tracePt t="68768" x="2205038" y="5657850"/>
          <p14:tracePt t="68852" x="2205038" y="5676900"/>
          <p14:tracePt t="68883" x="2205038" y="5700713"/>
          <p14:tracePt t="68944" x="2205038" y="5724525"/>
          <p14:tracePt t="69037" x="2190750" y="5800725"/>
          <p14:tracePt t="69066" x="2181225" y="5838825"/>
          <p14:tracePt t="69128" x="2176463" y="5862638"/>
          <p14:tracePt t="69241" x="2171700" y="5862638"/>
          <p14:tracePt t="69306" x="2081213" y="5876925"/>
          <p14:tracePt t="69380" x="1957388" y="5891213"/>
          <p14:tracePt t="69411" x="1924050" y="5891213"/>
          <p14:tracePt t="69471" x="1871663" y="5891213"/>
          <p14:tracePt t="69535" x="1776413" y="5891213"/>
          <p14:tracePt t="69569" x="1728788" y="5900738"/>
          <p14:tracePt t="69599" x="1714500" y="5905500"/>
          <p14:tracePt t="69684" x="1662113" y="5919788"/>
          <p14:tracePt t="69714" x="1633538" y="5929313"/>
          <p14:tracePt t="69775" x="1514475" y="5962650"/>
          <p14:tracePt t="69805" x="1466850" y="5962650"/>
          <p14:tracePt t="70022" x="1476375" y="5957888"/>
          <p14:tracePt t="70057" x="1581150" y="5948363"/>
          <p14:tracePt t="70098" x="1900238" y="5943600"/>
          <p14:tracePt t="70130" x="2147888" y="5943600"/>
          <p14:tracePt t="70178" x="2347913" y="5943600"/>
          <p14:tracePt t="70209" x="2552700" y="5943600"/>
          <p14:tracePt t="70269" x="3090863" y="5943600"/>
          <p14:tracePt t="70273" x="3157538" y="5943600"/>
          <p14:tracePt t="70301" x="3286125" y="5943600"/>
          <p14:tracePt t="70302" x="3338513" y="5943600"/>
          <p14:tracePt t="70335" x="3490913" y="5943600"/>
          <p14:tracePt t="70340" x="3548063" y="5943600"/>
          <p14:tracePt t="70371" x="3690938" y="5943600"/>
          <p14:tracePt t="70430" x="3838575" y="5943600"/>
          <p14:tracePt t="70431" x="3862388" y="5943600"/>
          <p14:tracePt t="70459" x="3905250" y="5943600"/>
          <p14:tracePt t="70490" x="4000500" y="5943600"/>
          <p14:tracePt t="70519" x="4081463" y="5934075"/>
          <p14:tracePt t="70573" x="4243388" y="5929313"/>
          <p14:tracePt t="70601" x="4324350" y="5924550"/>
          <p14:tracePt t="70630" x="4381500" y="5924550"/>
          <p14:tracePt t="70657" x="4471988" y="5924550"/>
          <p14:tracePt t="70691" x="4529138" y="5924550"/>
          <p14:tracePt t="70714" x="4538663" y="5924550"/>
          <p14:tracePt t="70767" x="4591050" y="5924550"/>
          <p14:tracePt t="70793" x="4624388" y="5919788"/>
          <p14:tracePt t="70848" x="4643438" y="5919788"/>
          <p14:tracePt t="70927" x="4652963" y="5915025"/>
          <p14:tracePt t="73304"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546DDCB3-181F-4972-903C-6F9D8D7E9879}"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96650AB1-A68B-4165-98BA-43CCBAF44AC0}" type="slidenum">
              <a:rPr lang="en-US" altLang="zh-CN"/>
              <a:pPr>
                <a:defRPr/>
              </a:pPr>
              <a:t>12</a:t>
            </a:fld>
            <a:endParaRPr lang="en-US" altLang="zh-CN"/>
          </a:p>
        </p:txBody>
      </p:sp>
      <p:sp>
        <p:nvSpPr>
          <p:cNvPr id="97282" name="Rectangle 2"/>
          <p:cNvSpPr>
            <a:spLocks noGrp="1" noChangeArrowheads="1"/>
          </p:cNvSpPr>
          <p:nvPr>
            <p:ph type="title"/>
          </p:nvPr>
        </p:nvSpPr>
        <p:spPr/>
        <p:txBody>
          <a:bodyPr/>
          <a:lstStyle/>
          <a:p>
            <a:pPr eaLnBrk="1" hangingPunct="1">
              <a:defRPr/>
            </a:pPr>
            <a:r>
              <a:rPr lang="en-US" altLang="zh-CN" smtClean="0"/>
              <a:t>4 </a:t>
            </a:r>
            <a:r>
              <a:rPr lang="zh-CN" altLang="en-US" smtClean="0"/>
              <a:t>数组的规范说明（续）</a:t>
            </a:r>
          </a:p>
        </p:txBody>
      </p:sp>
      <p:sp>
        <p:nvSpPr>
          <p:cNvPr id="12294" name="Rectangle 3"/>
          <p:cNvSpPr>
            <a:spLocks noGrp="1" noChangeArrowheads="1"/>
          </p:cNvSpPr>
          <p:nvPr>
            <p:ph type="body" idx="1"/>
          </p:nvPr>
        </p:nvSpPr>
        <p:spPr>
          <a:xfrm>
            <a:off x="457200" y="1295400"/>
            <a:ext cx="8229600" cy="4530725"/>
          </a:xfrm>
        </p:spPr>
        <p:txBody>
          <a:bodyPr/>
          <a:lstStyle/>
          <a:p>
            <a:pPr eaLnBrk="1" hangingPunct="1">
              <a:buFont typeface="Wingdings" panose="05000000000000000000" pitchFamily="2" charset="2"/>
              <a:buNone/>
            </a:pPr>
            <a:r>
              <a:rPr lang="en-US" altLang="zh-CN" smtClean="0"/>
              <a:t>	int[ ] fib(int n) {</a:t>
            </a:r>
          </a:p>
          <a:p>
            <a:pPr eaLnBrk="1" hangingPunct="1">
              <a:buFont typeface="Wingdings" panose="05000000000000000000" pitchFamily="2" charset="2"/>
              <a:buNone/>
            </a:pPr>
            <a:r>
              <a:rPr lang="en-US" altLang="zh-CN" smtClean="0"/>
              <a:t>	  int[ ] F = alloc_array(int, n);</a:t>
            </a:r>
          </a:p>
          <a:p>
            <a:pPr eaLnBrk="1" hangingPunct="1">
              <a:buFont typeface="Wingdings" panose="05000000000000000000" pitchFamily="2" charset="2"/>
              <a:buNone/>
            </a:pPr>
            <a:r>
              <a:rPr lang="en-US" altLang="zh-CN" smtClean="0"/>
              <a:t>	  F[0] = 0;</a:t>
            </a:r>
          </a:p>
          <a:p>
            <a:pPr eaLnBrk="1" hangingPunct="1">
              <a:buFont typeface="Wingdings" panose="05000000000000000000" pitchFamily="2" charset="2"/>
              <a:buNone/>
            </a:pPr>
            <a:r>
              <a:rPr lang="en-US" altLang="zh-CN" smtClean="0"/>
              <a:t>	  F[1] = 1;</a:t>
            </a:r>
          </a:p>
          <a:p>
            <a:pPr eaLnBrk="1" hangingPunct="1">
              <a:buFont typeface="Wingdings" panose="05000000000000000000" pitchFamily="2" charset="2"/>
              <a:buNone/>
            </a:pPr>
            <a:r>
              <a:rPr lang="en-US" altLang="zh-CN" smtClean="0"/>
              <a:t>	  for (int i = 0; i &lt; n; i++)</a:t>
            </a:r>
          </a:p>
          <a:p>
            <a:pPr eaLnBrk="1" hangingPunct="1">
              <a:buFont typeface="Wingdings" panose="05000000000000000000" pitchFamily="2" charset="2"/>
              <a:buNone/>
            </a:pPr>
            <a:r>
              <a:rPr lang="en-US" altLang="zh-CN" smtClean="0"/>
              <a:t>	    F[i+2] = F[i+1] + F[i];</a:t>
            </a:r>
          </a:p>
          <a:p>
            <a:pPr eaLnBrk="1" hangingPunct="1">
              <a:buFont typeface="Wingdings" panose="05000000000000000000" pitchFamily="2" charset="2"/>
              <a:buNone/>
            </a:pPr>
            <a:r>
              <a:rPr lang="en-US" altLang="zh-CN" smtClean="0"/>
              <a:t>	  return F;</a:t>
            </a:r>
          </a:p>
          <a:p>
            <a:pPr eaLnBrk="1" hangingPunct="1">
              <a:buFont typeface="Wingdings" panose="05000000000000000000" pitchFamily="2" charset="2"/>
              <a:buNone/>
            </a:pPr>
            <a:r>
              <a:rPr lang="en-US" altLang="zh-CN" smtClean="0"/>
              <a:t>	}</a:t>
            </a:r>
          </a:p>
        </p:txBody>
      </p:sp>
      <p:pic>
        <p:nvPicPr>
          <p:cNvPr id="10" name="音频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566"/>
    </mc:Choice>
    <mc:Fallback>
      <p:transition spd="slow" advTm="89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7944" x="4238625" y="3548063"/>
          <p14:tracePt t="7960" x="4238625" y="3533775"/>
          <p14:tracePt t="8053" x="4257675" y="3343275"/>
          <p14:tracePt t="8058" x="4257675" y="3324225"/>
          <p14:tracePt t="8080" x="4267200" y="3257550"/>
          <p14:tracePt t="8117" x="4271963" y="3176588"/>
          <p14:tracePt t="8127" x="4271963" y="3157538"/>
          <p14:tracePt t="8159" x="4271963" y="3109913"/>
          <p14:tracePt t="8176" x="4271963" y="3081338"/>
          <p14:tracePt t="8210" x="4271963" y="2995613"/>
          <p14:tracePt t="8227" x="4271963" y="2962275"/>
          <p14:tracePt t="8269" x="4267200" y="2867025"/>
          <p14:tracePt t="8275" x="4262438" y="2857500"/>
          <p14:tracePt t="8286" x="4262438" y="2838450"/>
          <p14:tracePt t="8299" x="4257675" y="2800350"/>
          <p14:tracePt t="8332" x="4233863" y="2743200"/>
          <p14:tracePt t="8335" x="4229100" y="2733675"/>
          <p14:tracePt t="8352" x="4219575" y="2714625"/>
          <p14:tracePt t="8377" x="4200525" y="2681288"/>
          <p14:tracePt t="8379" x="4195763" y="2667000"/>
          <p14:tracePt t="8397" x="4191000" y="2657475"/>
          <p14:tracePt t="8426" x="4119563" y="2538413"/>
          <p14:tracePt t="8440" x="4081463" y="2481263"/>
          <p14:tracePt t="8476" x="3990975" y="2366963"/>
          <p14:tracePt t="8493" x="3962400" y="2314575"/>
          <p14:tracePt t="8538" x="3910013" y="2233613"/>
          <p14:tracePt t="8564" x="3895725" y="2219325"/>
          <p14:tracePt t="8596" x="3838575" y="2147888"/>
          <p14:tracePt t="8630" x="3786188" y="2085975"/>
          <p14:tracePt t="8662" x="3705225" y="2014538"/>
          <p14:tracePt t="8677" x="3662363" y="1966913"/>
          <p14:tracePt t="8707" x="3600450" y="1924050"/>
          <p14:tracePt t="8721" x="3538538" y="1876425"/>
          <p14:tracePt t="8762" x="3452813" y="1804988"/>
          <p14:tracePt t="8797" x="3419475" y="1785938"/>
          <p14:tracePt t="8829" x="3271838" y="1719263"/>
          <p14:tracePt t="8831" x="3252788" y="1714500"/>
          <p14:tracePt t="8862" x="3219450" y="1695450"/>
          <p14:tracePt t="8879" x="3209925" y="1690688"/>
          <p14:tracePt t="8908" x="3186113" y="1685925"/>
          <p14:tracePt t="8940" x="3167063" y="1685925"/>
          <p14:tracePt t="8941" x="3162300" y="1685925"/>
          <p14:tracePt t="8959" x="3138488" y="1685925"/>
          <p14:tracePt t="8993" x="3071813" y="1681163"/>
          <p14:tracePt t="8994" x="3048000" y="1681163"/>
          <p14:tracePt t="9003" x="3019425" y="1676400"/>
          <p14:tracePt t="9016" x="3000375" y="1676400"/>
          <p14:tracePt t="9019" x="2971800" y="1676400"/>
          <p14:tracePt t="9073" x="2847975" y="1652588"/>
          <p14:tracePt t="9096" x="2805113" y="1652588"/>
          <p14:tracePt t="9101" x="2795588" y="1652588"/>
          <p14:tracePt t="9114" x="2781300" y="1652588"/>
          <p14:tracePt t="9148" x="2686050" y="1652588"/>
          <p14:tracePt t="9157" x="2667000" y="1652588"/>
          <p14:tracePt t="9160" x="2619375" y="1652588"/>
          <p14:tracePt t="9192" x="2505075" y="1652588"/>
          <p14:tracePt t="9225" x="2414588" y="1652588"/>
          <p14:tracePt t="9226" x="2395538" y="1652588"/>
          <p14:tracePt t="9241" x="2381250" y="1652588"/>
          <p14:tracePt t="9244" x="2366963" y="1652588"/>
          <p14:tracePt t="9255" x="2357438" y="1652588"/>
          <p14:tracePt t="9275" x="2314575" y="1652588"/>
          <p14:tracePt t="9280" x="2300288" y="1652588"/>
          <p14:tracePt t="9289" x="2286000" y="1652588"/>
          <p14:tracePt t="9297" x="2271713" y="1652588"/>
          <p14:tracePt t="9314" x="2233613" y="1652588"/>
          <p14:tracePt t="9344" x="2171700" y="1652588"/>
          <p14:tracePt t="9362" x="2119313" y="1662113"/>
          <p14:tracePt t="9395" x="2066925" y="1676400"/>
          <p14:tracePt t="9427" x="2014538" y="1695450"/>
          <p14:tracePt t="9430" x="2000250" y="1700213"/>
          <p14:tracePt t="9470" x="1924050" y="1724025"/>
          <p14:tracePt t="9502" x="1895475" y="1747838"/>
          <p14:tracePt t="9532" x="1857375" y="1771650"/>
          <p14:tracePt t="9568" x="1690688" y="1900238"/>
          <p14:tracePt t="9598" x="1619250" y="1957388"/>
          <p14:tracePt t="9629" x="1476375" y="2066925"/>
          <p14:tracePt t="9661" x="1371600" y="2166938"/>
          <p14:tracePt t="9705" x="1285875" y="2262188"/>
          <p14:tracePt t="9707" x="1243013" y="2319338"/>
          <p14:tracePt t="9752" x="1181100" y="2419350"/>
          <p14:tracePt t="9782" x="1152525" y="2471738"/>
          <p14:tracePt t="9813" x="1100138" y="2586038"/>
          <p14:tracePt t="9846" x="1071563" y="2657475"/>
          <p14:tracePt t="9877" x="1052513" y="2719388"/>
          <p14:tracePt t="9909" x="1033463" y="2809875"/>
          <p14:tracePt t="9956" x="1009650" y="3005138"/>
          <p14:tracePt t="9989" x="1004888" y="3100388"/>
          <p14:tracePt t="10004" x="1004888" y="3195638"/>
          <p14:tracePt t="10034" x="1014413" y="3419475"/>
          <p14:tracePt t="10048" x="1038225" y="3514725"/>
          <p14:tracePt t="10099" x="1090613" y="3795713"/>
          <p14:tracePt t="10112" x="1095375" y="3819525"/>
          <p14:tracePt t="10129" x="1109663" y="3852863"/>
          <p14:tracePt t="10162" x="1138238" y="3910013"/>
          <p14:tracePt t="10164" x="1147763" y="3924300"/>
          <p14:tracePt t="10180" x="1157288" y="3957638"/>
          <p14:tracePt t="10188" x="1162050" y="3967163"/>
          <p14:tracePt t="10220" x="1181100" y="4014788"/>
          <p14:tracePt t="10241" x="1200150" y="4052888"/>
          <p14:tracePt t="10259" x="1209675" y="4076700"/>
          <p14:tracePt t="10267" x="1214438" y="4086225"/>
          <p14:tracePt t="10297" x="1233488" y="4138613"/>
          <p14:tracePt t="10300" x="1238250" y="4148138"/>
          <p14:tracePt t="10315" x="1247775" y="4171950"/>
          <p14:tracePt t="10347" x="1266825" y="4224338"/>
          <p14:tracePt t="10380" x="1290638" y="4281488"/>
          <p14:tracePt t="10382" x="1295400" y="4291013"/>
          <p14:tracePt t="10399" x="1300163" y="4305300"/>
          <p14:tracePt t="10402" x="1309688" y="4329113"/>
          <p14:tracePt t="10404" x="1314450" y="4338638"/>
          <p14:tracePt t="10412" x="1319213" y="4352925"/>
          <p14:tracePt t="10428" x="1343025" y="4381500"/>
          <p14:tracePt t="10456" x="1362075" y="4414838"/>
          <p14:tracePt t="10459" x="1366838" y="4424363"/>
          <p14:tracePt t="10474" x="1390650" y="4457700"/>
          <p14:tracePt t="10505" x="1443038" y="4524375"/>
          <p14:tracePt t="10525" x="1481138" y="4581525"/>
          <p14:tracePt t="10547" x="1509713" y="4610100"/>
          <p14:tracePt t="10550" x="1519238" y="4624388"/>
          <p14:tracePt t="10566" x="1547813" y="4643438"/>
          <p14:tracePt t="10585" x="1576388" y="4667250"/>
          <p14:tracePt t="10601" x="1600200" y="4681538"/>
          <p14:tracePt t="10644" x="1652588" y="4714875"/>
          <p14:tracePt t="10647" x="1657350" y="4719638"/>
          <p14:tracePt t="10663" x="1690688" y="4729163"/>
          <p14:tracePt t="10674" x="1700213" y="4733925"/>
          <p14:tracePt t="10676" x="1724025" y="4738688"/>
          <p14:tracePt t="10691" x="1766888" y="4743450"/>
          <p14:tracePt t="10723" x="1866900" y="4752975"/>
          <p14:tracePt t="10740" x="1909763" y="4752975"/>
          <p14:tracePt t="10768" x="1928813" y="4752975"/>
          <p14:tracePt t="10785" x="1971675" y="4752975"/>
          <p14:tracePt t="10815" x="2114550" y="4719638"/>
          <p14:tracePt t="10846" x="2281238" y="4681538"/>
          <p14:tracePt t="10848" x="2328863" y="4667250"/>
          <p14:tracePt t="10879" x="2457450" y="4614863"/>
          <p14:tracePt t="10911" x="2605088" y="4510088"/>
          <p14:tracePt t="10928" x="2690813" y="4438650"/>
          <p14:tracePt t="10961" x="2833688" y="4267200"/>
          <p14:tracePt t="11007" x="2967038" y="4071938"/>
          <p14:tracePt t="11038" x="3043238" y="3914775"/>
          <p14:tracePt t="11054" x="3081338" y="3838575"/>
          <p14:tracePt t="11078" x="3114675" y="3724275"/>
          <p14:tracePt t="11081" x="3124200" y="3686175"/>
          <p14:tracePt t="11103" x="3143250" y="3581400"/>
          <p14:tracePt t="11145" x="3176588" y="3381375"/>
          <p14:tracePt t="11148" x="3176588" y="3352800"/>
          <p14:tracePt t="11179" x="3190875" y="3195638"/>
          <p14:tracePt t="11204" x="3200400" y="3086100"/>
          <p14:tracePt t="11207" x="3200400" y="3057525"/>
          <p14:tracePt t="11227" x="3200400" y="2995613"/>
          <p14:tracePt t="11230" x="3200400" y="2967038"/>
          <p14:tracePt t="11241" x="3200400" y="2947988"/>
          <p14:tracePt t="11258" x="3200400" y="2905125"/>
          <p14:tracePt t="11262" x="3205163" y="2881313"/>
          <p14:tracePt t="11272" x="3205163" y="2862263"/>
          <p14:tracePt t="11288" x="3205163" y="2809875"/>
          <p14:tracePt t="11289" x="3205163" y="2795588"/>
          <p14:tracePt t="11314" x="3205163" y="2728913"/>
          <p14:tracePt t="11363" x="3205163" y="2657475"/>
          <p14:tracePt t="11367" x="3205163" y="2643188"/>
          <p14:tracePt t="11411" x="3205163" y="2562225"/>
          <p14:tracePt t="11443" x="3190875" y="2514600"/>
          <p14:tracePt t="11461" x="3186113" y="2490788"/>
          <p14:tracePt t="11496" x="3181350" y="2466975"/>
          <p14:tracePt t="11548" x="3167063" y="2409825"/>
          <p14:tracePt t="11552" x="3162300" y="2400300"/>
          <p14:tracePt t="11568" x="3157538" y="2381250"/>
          <p14:tracePt t="11600" x="3148013" y="2362200"/>
          <p14:tracePt t="11605" x="3148013" y="2352675"/>
          <p14:tracePt t="11628" x="3143250" y="2347913"/>
          <p14:tracePt t="11645" x="3143250" y="2338388"/>
          <p14:tracePt t="11649" x="3138488" y="2328863"/>
          <p14:tracePt t="11695" x="3119438" y="2276475"/>
          <p14:tracePt t="11742" x="3100388" y="2247900"/>
          <p14:tracePt t="11785" x="3086100" y="2219325"/>
          <p14:tracePt t="11788" x="3081338" y="2209800"/>
          <p14:tracePt t="11803" x="3071813" y="2190750"/>
          <p14:tracePt t="11832" x="3052763" y="2147888"/>
          <p14:tracePt t="11837" x="3048000" y="2138363"/>
          <p14:tracePt t="11848" x="3043238" y="2138363"/>
          <p14:tracePt t="11867" x="3024188" y="2105025"/>
          <p14:tracePt t="11898" x="3005138" y="2076450"/>
          <p14:tracePt t="11906" x="3005138" y="2071688"/>
          <p14:tracePt t="11923" x="2990850" y="2057400"/>
          <p14:tracePt t="11927" x="2990850" y="2052638"/>
          <p14:tracePt t="11960" x="2971800" y="2033588"/>
          <p14:tracePt t="12003" x="2952750" y="2009775"/>
          <p14:tracePt t="12020" x="2947988" y="2005013"/>
          <p14:tracePt t="12052" x="2928938" y="1976438"/>
          <p14:tracePt t="12070" x="2914650" y="1957388"/>
          <p14:tracePt t="12101" x="2890838" y="1947863"/>
          <p14:tracePt t="12129" x="2886075" y="1938338"/>
          <p14:tracePt t="12162" x="2867025" y="1914525"/>
          <p14:tracePt t="12194" x="2843213" y="1895475"/>
          <p14:tracePt t="12212" x="2814638" y="1885950"/>
          <p14:tracePt t="12257" x="2786063" y="1871663"/>
          <p14:tracePt t="12286" x="2752725" y="1852613"/>
          <p14:tracePt t="12317" x="2695575" y="1824038"/>
          <p14:tracePt t="12366" x="2552700" y="1766888"/>
          <p14:tracePt t="12370" x="2538413" y="1762125"/>
          <p14:tracePt t="12380" x="2533650" y="1752600"/>
          <p14:tracePt t="12384" x="2524125" y="1752600"/>
          <p14:tracePt t="12397" x="2519363" y="1752600"/>
          <p14:tracePt t="12400" x="2519363" y="1747838"/>
          <p14:tracePt t="12488" x="2438400" y="1728788"/>
          <p14:tracePt t="12491" x="2414588" y="1719263"/>
          <p14:tracePt t="12522" x="2371725" y="1714500"/>
          <p14:tracePt t="12555" x="2362200" y="1714500"/>
          <p14:tracePt t="12557" x="2357438" y="1714500"/>
          <p14:tracePt t="12599" x="2328863" y="1714500"/>
          <p14:tracePt t="12602" x="2324100" y="1714500"/>
          <p14:tracePt t="12613" x="2319338" y="1714500"/>
          <p14:tracePt t="12618" x="2314575" y="1714500"/>
          <p14:tracePt t="12757" x="2328863" y="1714500"/>
          <p14:tracePt t="12773" x="2343150" y="1714500"/>
          <p14:tracePt t="12801" x="2433638" y="1714500"/>
          <p14:tracePt t="12807" x="2476500" y="1714500"/>
          <p14:tracePt t="12816" x="2505075" y="1714500"/>
          <p14:tracePt t="12820" x="2571750" y="1714500"/>
          <p14:tracePt t="12848" x="2681288" y="1714500"/>
          <p14:tracePt t="12852" x="2728913" y="1714500"/>
          <p14:tracePt t="12878" x="2819400" y="1714500"/>
          <p14:tracePt t="12880" x="2852738" y="1719263"/>
          <p14:tracePt t="12896" x="2890838" y="1719263"/>
          <p14:tracePt t="12940" x="3009900" y="1724025"/>
          <p14:tracePt t="12972" x="3048000" y="1733550"/>
          <p14:tracePt t="13008" x="3143250" y="1733550"/>
          <p14:tracePt t="13052" x="3219450" y="1743075"/>
          <p14:tracePt t="13071" x="3224213" y="1747838"/>
          <p14:tracePt t="13101" x="3243263" y="1747838"/>
          <p14:tracePt t="13486" x="3195638" y="1747838"/>
          <p14:tracePt t="13488" x="3162300" y="1752600"/>
          <p14:tracePt t="13503" x="3076575" y="1752600"/>
          <p14:tracePt t="13537" x="2867025" y="1752600"/>
          <p14:tracePt t="13541" x="2819400" y="1752600"/>
          <p14:tracePt t="13550" x="2757488" y="1752600"/>
          <p14:tracePt t="13564" x="2624138" y="1743075"/>
          <p14:tracePt t="13569" x="2566988" y="1733550"/>
          <p14:tracePt t="13587" x="2447925" y="1719263"/>
          <p14:tracePt t="13613" x="2338388" y="1700213"/>
          <p14:tracePt t="13616" x="2300288" y="1695450"/>
          <p14:tracePt t="13627" x="2281238" y="1695450"/>
          <p14:tracePt t="13648" x="2219325" y="1695450"/>
          <p14:tracePt t="13653" x="2200275" y="1695450"/>
          <p14:tracePt t="13689" x="2114550" y="1695450"/>
          <p14:tracePt t="13736" x="1952625" y="1704975"/>
          <p14:tracePt t="13769" x="1852613" y="1719263"/>
          <p14:tracePt t="13803" x="1804988" y="1733550"/>
          <p14:tracePt t="13831" x="1771650" y="1738313"/>
          <p14:tracePt t="13878" x="1633538" y="1766888"/>
          <p14:tracePt t="14025" x="1643063" y="1766888"/>
          <p14:tracePt t="14073" x="1800225" y="1795463"/>
          <p14:tracePt t="14100" x="1966913" y="1814513"/>
          <p14:tracePt t="14103" x="2024063" y="1824038"/>
          <p14:tracePt t="14111" x="2066925" y="1828800"/>
          <p14:tracePt t="14118" x="2124075" y="1838325"/>
          <p14:tracePt t="14126" x="2171700" y="1843088"/>
          <p14:tracePt t="14141" x="2205038" y="1852613"/>
          <p14:tracePt t="14191" x="2409825" y="1881188"/>
          <p14:tracePt t="14210" x="2476500" y="1885950"/>
          <p14:tracePt t="14255" x="2862263" y="1933575"/>
          <p14:tracePt t="14276" x="2986088" y="1952625"/>
          <p14:tracePt t="14287" x="3076575" y="1976438"/>
          <p14:tracePt t="14304" x="3157538" y="1985963"/>
          <p14:tracePt t="14308" x="3181350" y="1995488"/>
          <p14:tracePt t="14334" x="3228975" y="2005013"/>
          <p14:tracePt t="14355" x="3252788" y="2009775"/>
          <p14:tracePt t="14390" x="3267075" y="2014538"/>
          <p14:tracePt t="14411" x="3281363" y="2038350"/>
          <p14:tracePt t="14423" x="3295650" y="2047875"/>
          <p14:tracePt t="14427" x="3295650" y="2052638"/>
          <p14:tracePt t="14448" x="3305175" y="2081213"/>
          <p14:tracePt t="14484" x="3314700" y="2114550"/>
          <p14:tracePt t="14504" x="3319463" y="2152650"/>
          <p14:tracePt t="14536" x="3328988" y="2195513"/>
          <p14:tracePt t="14555" x="3333750" y="2238375"/>
          <p14:tracePt t="14577" x="3333750" y="2295525"/>
          <p14:tracePt t="14619" x="3333750" y="2466975"/>
          <p14:tracePt t="14643" x="3333750" y="2533650"/>
          <p14:tracePt t="14663" x="3333750" y="2590800"/>
          <p14:tracePt t="14679" x="3348038" y="2638425"/>
          <p14:tracePt t="14723" x="3348038" y="2657475"/>
          <p14:tracePt t="14724" x="3348038" y="2667000"/>
          <p14:tracePt t="14742" x="3348038" y="2676525"/>
          <p14:tracePt t="14783" x="3343275" y="2709863"/>
          <p14:tracePt t="14814" x="3324225" y="2747963"/>
          <p14:tracePt t="14816" x="3319463" y="2757488"/>
          <p14:tracePt t="14834" x="3309938" y="2781300"/>
          <p14:tracePt t="14843" x="3300413" y="2800350"/>
          <p14:tracePt t="14879" x="3267075" y="2867025"/>
          <p14:tracePt t="14909" x="3252788" y="2905125"/>
          <p14:tracePt t="14913" x="3252788" y="2914650"/>
          <p14:tracePt t="14929" x="3248025" y="2919413"/>
          <p14:tracePt t="14974" x="3233738" y="2943225"/>
          <p14:tracePt t="14994" x="3228975" y="2952750"/>
          <p14:tracePt t="15032" x="3219450" y="2967038"/>
          <p14:tracePt t="15072" x="3205163" y="2990850"/>
          <p14:tracePt t="15095" x="3205163" y="2995613"/>
          <p14:tracePt t="15128" x="3200400" y="3005138"/>
          <p14:tracePt t="15548" x="3200400" y="3009900"/>
          <p14:tracePt t="15688" x="3205163" y="3009900"/>
          <p14:tracePt t="15720" x="3214688" y="3009900"/>
          <p14:tracePt t="15957" x="3148013" y="2981325"/>
          <p14:tracePt t="15974" x="3109913" y="2957513"/>
          <p14:tracePt t="15995" x="3062288" y="2933700"/>
          <p14:tracePt t="16001" x="3048000" y="2924175"/>
          <p14:tracePt t="16018" x="3019425" y="2905125"/>
          <p14:tracePt t="16022" x="3014663" y="2905125"/>
          <p14:tracePt t="16049" x="3005138" y="2895600"/>
          <p14:tracePt t="16065" x="2990850" y="2881313"/>
          <p14:tracePt t="16102" x="2933700" y="2843213"/>
          <p14:tracePt t="16104" x="2919413" y="2828925"/>
          <p14:tracePt t="16115" x="2905125" y="2819400"/>
          <p14:tracePt t="16129" x="2876550" y="2805113"/>
          <p14:tracePt t="16162" x="2843213" y="2781300"/>
          <p14:tracePt t="16164" x="2838450" y="2776538"/>
          <p14:tracePt t="16180" x="2833688" y="2767013"/>
          <p14:tracePt t="16222" x="2800350" y="2747963"/>
          <p14:tracePt t="16225" x="2795588" y="2747963"/>
          <p14:tracePt t="16274" x="2795588" y="2743200"/>
          <p14:tracePt t="16314" x="2776538" y="2714625"/>
          <p14:tracePt t="16334" x="2762250" y="2705100"/>
          <p14:tracePt t="16345" x="2747963" y="2690813"/>
          <p14:tracePt t="16379" x="2728913" y="2662238"/>
          <p14:tracePt t="16398" x="2714625" y="2633663"/>
          <p14:tracePt t="16456" x="2700338" y="2595563"/>
          <p14:tracePt t="16521" x="2700338" y="2590800"/>
          <p14:tracePt t="16537" x="2695575" y="2586038"/>
          <p14:tracePt t="16568" x="2690813" y="2571750"/>
          <p14:tracePt t="16602" x="2686050" y="2566988"/>
          <p14:tracePt t="16626" x="2681288" y="2557463"/>
          <p14:tracePt t="16659" x="2671763" y="2538413"/>
          <p14:tracePt t="16708" x="2652713" y="2519363"/>
          <p14:tracePt t="16725" x="2647950" y="2509838"/>
          <p14:tracePt t="16758" x="2633663" y="2495550"/>
          <p14:tracePt t="16797" x="2600325" y="2452688"/>
          <p14:tracePt t="16847" x="2581275" y="2433638"/>
          <p14:tracePt t="16877" x="2566988" y="2424113"/>
          <p14:tracePt t="16909" x="2552700" y="2409825"/>
          <p14:tracePt t="16954" x="2533650" y="2381250"/>
          <p14:tracePt t="16985" x="2505075" y="2352675"/>
          <p14:tracePt t="17001" x="2500313" y="2343150"/>
          <p14:tracePt t="17033" x="2481263" y="2319338"/>
          <p14:tracePt t="17082" x="2466975" y="2295525"/>
          <p14:tracePt t="17113" x="2457450" y="2281238"/>
          <p14:tracePt t="17127" x="2447925" y="2266950"/>
          <p14:tracePt t="17162" x="2390775" y="2147888"/>
          <p14:tracePt t="17189" x="2366963" y="2109788"/>
          <p14:tracePt t="17207" x="2352675" y="2076450"/>
          <p14:tracePt t="17234" x="2338388" y="2052638"/>
          <p14:tracePt t="17236" x="2333625" y="2038350"/>
          <p14:tracePt t="17290" x="2281238" y="1962150"/>
          <p14:tracePt t="17314" x="2266950" y="1943100"/>
          <p14:tracePt t="17320" x="2262188" y="1938338"/>
          <p14:tracePt t="17331" x="2257425" y="1933575"/>
          <p14:tracePt t="17347" x="2247900" y="1924050"/>
          <p14:tracePt t="17350" x="2243138" y="1914525"/>
          <p14:tracePt t="17370" x="2228850" y="1905000"/>
          <p14:tracePt t="17376" x="2219325" y="1900238"/>
          <p14:tracePt t="17381" x="2219325" y="1895475"/>
          <p14:tracePt t="17430" x="2200275" y="1890713"/>
          <p14:tracePt t="17476" x="2185988" y="1890713"/>
          <p14:tracePt t="17495" x="2171700" y="1890713"/>
          <p14:tracePt t="17507" x="2157413" y="1890713"/>
          <p14:tracePt t="17525" x="2138363" y="1890713"/>
          <p14:tracePt t="17537" x="2124075" y="1890713"/>
          <p14:tracePt t="17554" x="2105025" y="1890713"/>
          <p14:tracePt t="17564" x="2095500" y="1890713"/>
          <p14:tracePt t="17579" x="2076450" y="1890713"/>
          <p14:tracePt t="17582" x="2066925" y="1890713"/>
          <p14:tracePt t="17600" x="2047875" y="1890713"/>
          <p14:tracePt t="17626" x="2028825" y="1890713"/>
          <p14:tracePt t="17630" x="2019300" y="1890713"/>
          <p14:tracePt t="17663" x="1995488" y="1890713"/>
          <p14:tracePt t="17665" x="1985963" y="1890713"/>
          <p14:tracePt t="17674" x="1981200" y="1890713"/>
          <p14:tracePt t="17688" x="1976438" y="1885950"/>
          <p14:tracePt t="17721" x="1962150" y="1885950"/>
          <p14:tracePt t="17739" x="1924050" y="1885950"/>
          <p14:tracePt t="17755" x="1900238" y="1885950"/>
          <p14:tracePt t="17789" x="1828800" y="1885950"/>
          <p14:tracePt t="17831" x="1781175" y="1885950"/>
          <p14:tracePt t="17865" x="1771650" y="1885950"/>
          <p14:tracePt t="17880" x="1766888" y="1885950"/>
          <p14:tracePt t="17898" x="1762125" y="1885950"/>
          <p14:tracePt t="17914" x="1733550" y="1890713"/>
          <p14:tracePt t="17954" x="1690688" y="1914525"/>
          <p14:tracePt t="17975" x="1681163" y="1919288"/>
          <p14:tracePt t="17987" x="1671638" y="1924050"/>
          <p14:tracePt t="18003" x="1662113" y="1933575"/>
          <p14:tracePt t="18036" x="1638300" y="1962150"/>
          <p14:tracePt t="18057" x="1614488" y="1985963"/>
          <p14:tracePt t="18066" x="1604963" y="2000250"/>
          <p14:tracePt t="18083" x="1590675" y="2028825"/>
          <p14:tracePt t="18088" x="1581150" y="2038350"/>
          <p14:tracePt t="18101" x="1562100" y="2066925"/>
          <p14:tracePt t="18117" x="1547813" y="2090738"/>
          <p14:tracePt t="18143" x="1543050" y="2100263"/>
          <p14:tracePt t="18161" x="1543050" y="2105025"/>
          <p14:tracePt t="18255" x="1538288" y="2147888"/>
          <p14:tracePt t="18279" x="1533525" y="2185988"/>
          <p14:tracePt t="18315" x="1533525" y="2271713"/>
          <p14:tracePt t="18317" x="1533525" y="2286000"/>
          <p14:tracePt t="18337" x="1533525" y="2333625"/>
          <p14:tracePt t="18346" x="1533525" y="2357438"/>
          <p14:tracePt t="18349" x="1533525" y="2376488"/>
          <p14:tracePt t="18396" x="1533525" y="2481263"/>
          <p14:tracePt t="18399" x="1533525" y="2490788"/>
          <p14:tracePt t="18427" x="1528763" y="2519363"/>
          <p14:tracePt t="18442" x="1528763" y="2533650"/>
          <p14:tracePt t="18444" x="1528763" y="2547938"/>
          <p14:tracePt t="18455" x="1528763" y="2562225"/>
          <p14:tracePt t="18473" x="1528763" y="2586038"/>
          <p14:tracePt t="18475" x="1524000" y="2600325"/>
          <p14:tracePt t="18492" x="1524000" y="2619375"/>
          <p14:tracePt t="18517" x="1519238" y="2643188"/>
          <p14:tracePt t="18551" x="1519238" y="2700338"/>
          <p14:tracePt t="18568" x="1519238" y="2709863"/>
          <p14:tracePt t="18598" x="1504950" y="2781300"/>
          <p14:tracePt t="18651" x="1471613" y="2981325"/>
          <p14:tracePt t="18660" x="1471613" y="3005138"/>
          <p14:tracePt t="18663" x="1466850" y="3024188"/>
          <p14:tracePt t="18680" x="1466850" y="3062288"/>
          <p14:tracePt t="18713" x="1457325" y="3124200"/>
          <p14:tracePt t="18716" x="1452563" y="3138488"/>
          <p14:tracePt t="18723" x="1452563" y="3162300"/>
          <p14:tracePt t="18756" x="1447800" y="3238500"/>
          <p14:tracePt t="18773" x="1447800" y="3290888"/>
          <p14:tracePt t="18784" x="1438275" y="3367088"/>
          <p14:tracePt t="18802" x="1438275" y="3443288"/>
          <p14:tracePt t="18806" x="1433513" y="3476625"/>
          <p14:tracePt t="18815" x="1433513" y="3514725"/>
          <p14:tracePt t="18821" x="1433513" y="3543300"/>
          <p14:tracePt t="18829" x="1428750" y="3576638"/>
          <p14:tracePt t="18847" x="1423988" y="3619500"/>
          <p14:tracePt t="18850" x="1423988" y="3633788"/>
          <p14:tracePt t="18869" x="1423988" y="3657600"/>
          <p14:tracePt t="18875" x="1423988" y="3667125"/>
          <p14:tracePt t="18880" x="1423988" y="3671888"/>
          <p14:tracePt t="18897" x="1423988" y="3676650"/>
          <p14:tracePt t="19033" x="1423988" y="3686175"/>
          <p14:tracePt t="19051" x="1423988" y="3695700"/>
          <p14:tracePt t="19089" x="1433513" y="3714750"/>
          <p14:tracePt t="19097" x="1438275" y="3719513"/>
          <p14:tracePt t="19114" x="1443038" y="3724275"/>
          <p14:tracePt t="19128" x="1447800" y="3729038"/>
          <p14:tracePt t="19178" x="1447800" y="3733800"/>
          <p14:tracePt t="19208" x="1452563" y="3738563"/>
          <p14:tracePt t="19229" x="1457325" y="3743325"/>
          <p14:tracePt t="19251" x="1471613" y="3752850"/>
          <p14:tracePt t="19257" x="1476375" y="3757613"/>
          <p14:tracePt t="19262" x="1481138" y="3757613"/>
          <p14:tracePt t="19303" x="1485900" y="3762375"/>
          <p14:tracePt t="19332" x="1500188" y="3771900"/>
          <p14:tracePt t="19368" x="1533525" y="3786188"/>
          <p14:tracePt t="19389" x="1552575" y="3800475"/>
          <p14:tracePt t="19428" x="1562100" y="3805238"/>
          <p14:tracePt t="19471" x="1595438" y="3814763"/>
          <p14:tracePt t="19509" x="1633538" y="3829050"/>
          <p14:tracePt t="19533" x="1657350" y="3833813"/>
          <p14:tracePt t="19567" x="1695450" y="3843338"/>
          <p14:tracePt t="19660" x="1747838" y="3852863"/>
          <p14:tracePt t="19679" x="1752600" y="3857625"/>
          <p14:tracePt t="19691" x="1766888" y="3857625"/>
          <p14:tracePt t="19709" x="1781175" y="3862388"/>
          <p14:tracePt t="19722" x="1790700" y="3862388"/>
          <p14:tracePt t="19740" x="1804988" y="3867150"/>
          <p14:tracePt t="19743" x="1809750" y="3867150"/>
          <p14:tracePt t="19752" x="1824038" y="3867150"/>
          <p14:tracePt t="19768" x="1843088" y="3867150"/>
          <p14:tracePt t="19773" x="1857375" y="3871913"/>
          <p14:tracePt t="19798" x="1885950" y="3871913"/>
          <p14:tracePt t="19802" x="1890713" y="3871913"/>
          <p14:tracePt t="19816" x="1895475" y="3876675"/>
          <p14:tracePt t="19850" x="1900238" y="3876675"/>
          <p14:tracePt t="19894" x="1938338" y="3876675"/>
          <p14:tracePt t="19927" x="1995488" y="3876675"/>
          <p14:tracePt t="19942" x="2033588" y="3876675"/>
          <p14:tracePt t="19971" x="2085975" y="3871913"/>
          <p14:tracePt t="20002" x="2138363" y="3867150"/>
          <p14:tracePt t="20032" x="2176463" y="3852863"/>
          <p14:tracePt t="20036" x="2185988" y="3852863"/>
          <p14:tracePt t="20052" x="2205038" y="3843338"/>
          <p14:tracePt t="20056" x="2209800" y="3843338"/>
          <p14:tracePt t="20098" x="2252663" y="3819525"/>
          <p14:tracePt t="20102" x="2266950" y="3814763"/>
          <p14:tracePt t="20126" x="2300288" y="3800475"/>
          <p14:tracePt t="20132" x="2314575" y="3790950"/>
          <p14:tracePt t="20143" x="2319338" y="3786188"/>
          <p14:tracePt t="20160" x="2347913" y="3771900"/>
          <p14:tracePt t="20162" x="2352675" y="3771900"/>
          <p14:tracePt t="20178" x="2381250" y="3748088"/>
          <p14:tracePt t="20210" x="2438400" y="3709988"/>
          <p14:tracePt t="20224" x="2452688" y="3700463"/>
          <p14:tracePt t="20252" x="2495550" y="3671888"/>
          <p14:tracePt t="20257" x="2509838" y="3657600"/>
          <p14:tracePt t="20273" x="2538413" y="3629025"/>
          <p14:tracePt t="20314" x="2605088" y="3548063"/>
          <p14:tracePt t="20344" x="2676525" y="3443288"/>
          <p14:tracePt t="20376" x="2728913" y="3343275"/>
          <p14:tracePt t="20394" x="2776538" y="3262313"/>
          <p14:tracePt t="20444" x="2833688" y="3128963"/>
          <p14:tracePt t="20459" x="2838450" y="3105150"/>
          <p14:tracePt t="20487" x="2857500" y="3028950"/>
          <p14:tracePt t="20502" x="2871788" y="3009900"/>
          <p14:tracePt t="20548" x="2890838" y="2909888"/>
          <p14:tracePt t="20564" x="2900363" y="2857500"/>
          <p14:tracePt t="20594" x="2919413" y="2795588"/>
          <p14:tracePt t="20627" x="2919413" y="2752725"/>
          <p14:tracePt t="20644" x="2919413" y="2733675"/>
          <p14:tracePt t="20659" x="2919413" y="2709863"/>
          <p14:tracePt t="20710" x="2919413" y="2667000"/>
          <p14:tracePt t="20724" x="2909888" y="2638425"/>
          <p14:tracePt t="20752" x="2890838" y="2547938"/>
          <p14:tracePt t="20782" x="2876550" y="2495550"/>
          <p14:tracePt t="20813" x="2843213" y="2414588"/>
          <p14:tracePt t="20848" x="2795588" y="2305050"/>
          <p14:tracePt t="20878" x="2747963" y="2209800"/>
          <p14:tracePt t="20910" x="2724150" y="2157413"/>
          <p14:tracePt t="20942" x="2643188" y="2005013"/>
          <p14:tracePt t="20984" x="2562225" y="1895475"/>
          <p14:tracePt t="21001" x="2543175" y="1881188"/>
          <p14:tracePt t="21080" x="2486025" y="1905000"/>
          <p14:tracePt t="21096" x="2447925" y="1924050"/>
          <p14:tracePt t="21100" x="2414588" y="1943100"/>
          <p14:tracePt t="21127" x="2324100" y="1995488"/>
          <p14:tracePt t="21129" x="2300288" y="2014538"/>
          <p14:tracePt t="21146" x="2257425" y="2052638"/>
          <p14:tracePt t="21173" x="2214563" y="2105025"/>
          <p14:tracePt t="21176" x="2200275" y="2124075"/>
          <p14:tracePt t="21189" x="2171700" y="2171700"/>
          <p14:tracePt t="21206" x="2143125" y="2219325"/>
          <p14:tracePt t="21237" x="2085975" y="2314575"/>
          <p14:tracePt t="21254" x="2066925" y="2362200"/>
          <p14:tracePt t="21274" x="2047875" y="2447925"/>
          <p14:tracePt t="21288" x="2028825" y="2509838"/>
          <p14:tracePt t="21331" x="1990725" y="2657475"/>
          <p14:tracePt t="21335" x="1985963" y="2695575"/>
          <p14:tracePt t="21348" x="1962150" y="2776538"/>
          <p14:tracePt t="21378" x="1952625" y="2919413"/>
          <p14:tracePt t="21408" x="1943100" y="3071813"/>
          <p14:tracePt t="21424" x="1943100" y="3152775"/>
          <p14:tracePt t="21457" x="1943100" y="3252788"/>
          <p14:tracePt t="21459" x="1943100" y="3286125"/>
          <p14:tracePt t="21476" x="1943100" y="3328988"/>
          <p14:tracePt t="21489" x="1943100" y="3371850"/>
          <p14:tracePt t="21502" x="1952625" y="3395663"/>
          <p14:tracePt t="21532" x="1962150" y="3462338"/>
          <p14:tracePt t="21536" x="1971675" y="3495675"/>
          <p14:tracePt t="21551" x="1985963" y="3533775"/>
          <p14:tracePt t="21583" x="2009775" y="3605213"/>
          <p14:tracePt t="21599" x="2033588" y="3638550"/>
          <p14:tracePt t="21626" x="2047875" y="3667125"/>
          <p14:tracePt t="21642" x="2057400" y="3671888"/>
          <p14:tracePt t="21675" x="2057400" y="3676650"/>
          <p14:tracePt t="21720" x="2105025" y="3681413"/>
          <p14:tracePt t="21723" x="2119313" y="3686175"/>
          <p14:tracePt t="21738" x="2138363" y="3690938"/>
          <p14:tracePt t="21741" x="2152650" y="3690938"/>
          <p14:tracePt t="21771" x="2209800" y="3700463"/>
          <p14:tracePt t="21785" x="2233613" y="3700463"/>
          <p14:tracePt t="21814" x="2276475" y="3705225"/>
          <p14:tracePt t="21845" x="2333625" y="3714750"/>
          <p14:tracePt t="21849" x="2338388" y="3714750"/>
          <p14:tracePt t="21864" x="2357438" y="3714750"/>
          <p14:tracePt t="21896" x="2386013" y="3714750"/>
          <p14:tracePt t="21930" x="2414588" y="3714750"/>
          <p14:tracePt t="21933" x="2419350" y="3714750"/>
          <p14:tracePt t="21974" x="2500313" y="3695700"/>
          <p14:tracePt t="21988" x="2533650" y="3681413"/>
          <p14:tracePt t="22018" x="2586038" y="3652838"/>
          <p14:tracePt t="22037" x="2609850" y="3643313"/>
          <p14:tracePt t="22083" x="2647950" y="3614738"/>
          <p14:tracePt t="22110" x="2671763" y="3590925"/>
          <p14:tracePt t="22112" x="2676525" y="3586163"/>
          <p14:tracePt t="22129" x="2695575" y="3567113"/>
          <p14:tracePt t="22160" x="2733675" y="3524250"/>
          <p14:tracePt t="22177" x="2747963" y="3514725"/>
          <p14:tracePt t="22211" x="2771775" y="3476625"/>
          <p14:tracePt t="22236" x="2781300" y="3467100"/>
          <p14:tracePt t="22253" x="2786063" y="3457575"/>
          <p14:tracePt t="22286" x="2805113" y="3429000"/>
          <p14:tracePt t="22305" x="2809875" y="3419475"/>
          <p14:tracePt t="22329" x="2824163" y="3390900"/>
          <p14:tracePt t="22377" x="2843213" y="3352800"/>
          <p14:tracePt t="22394" x="2847975" y="3338513"/>
          <p14:tracePt t="22426" x="2871788" y="3267075"/>
          <p14:tracePt t="22459" x="2905125" y="3190875"/>
          <p14:tracePt t="22505" x="2933700" y="3109913"/>
          <p14:tracePt t="22521" x="2947988" y="3067050"/>
          <p14:tracePt t="22553" x="2976563" y="2957513"/>
          <p14:tracePt t="22601" x="3028950" y="2762250"/>
          <p14:tracePt t="22658" x="3052763" y="2609850"/>
          <p14:tracePt t="22690" x="3067050" y="2443163"/>
          <p14:tracePt t="22743" x="3067050" y="2333625"/>
          <p14:tracePt t="22804" x="3067050" y="2286000"/>
          <p14:tracePt t="22818" x="3067050" y="2266950"/>
          <p14:tracePt t="22852" x="3067050" y="2247900"/>
          <p14:tracePt t="22881" x="3043238" y="2200275"/>
          <p14:tracePt t="22914" x="3019425" y="2143125"/>
          <p14:tracePt t="22958" x="2976563" y="2076450"/>
          <p14:tracePt t="22972" x="2952750" y="2043113"/>
          <p14:tracePt t="23001" x="2914650" y="2009775"/>
          <p14:tracePt t="23035" x="2895600" y="1976438"/>
          <p14:tracePt t="23081" x="2862263" y="1947863"/>
          <p14:tracePt t="23086" x="2843213" y="1933575"/>
          <p14:tracePt t="23129" x="2814638" y="1905000"/>
          <p14:tracePt t="23162" x="2781300" y="1890713"/>
          <p14:tracePt t="23177" x="2776538" y="1890713"/>
          <p14:tracePt t="23223" x="2767013" y="1885950"/>
          <p14:tracePt t="23267" x="2738438" y="1876425"/>
          <p14:tracePt t="23300" x="2709863" y="1871663"/>
          <p14:tracePt t="23315" x="2700338" y="1871663"/>
          <p14:tracePt t="23345" x="2686050" y="1871663"/>
          <p14:tracePt t="23377" x="2647950" y="1871663"/>
          <p14:tracePt t="23394" x="2619375" y="1871663"/>
          <p14:tracePt t="23430" x="2586038" y="1871663"/>
          <p14:tracePt t="23475" x="2557463" y="1871663"/>
          <p14:tracePt t="23522" x="2552700" y="1871663"/>
          <p14:tracePt t="23538" x="2543175" y="1876425"/>
          <p14:tracePt t="23584" x="2490788" y="1905000"/>
          <p14:tracePt t="23602" x="2486025" y="1909763"/>
          <p14:tracePt t="23643" x="2471738" y="1919288"/>
          <p14:tracePt t="23675" x="2452688" y="1933575"/>
          <p14:tracePt t="23709" x="2443163" y="1938338"/>
          <p14:tracePt t="23804" x="2443163" y="1947863"/>
          <p14:tracePt t="23818" x="2433638" y="1952625"/>
          <p14:tracePt t="23845" x="2424113" y="1971675"/>
          <p14:tracePt t="23877" x="2419350" y="1981200"/>
          <p14:tracePt t="23908" x="2405063" y="2014538"/>
          <p14:tracePt t="23925" x="2400300" y="2038350"/>
          <p14:tracePt t="23955" x="2381250" y="2066925"/>
          <p14:tracePt t="23985" x="2381250" y="2076450"/>
          <p14:tracePt t="24015" x="2371725" y="2109788"/>
          <p14:tracePt t="24050" x="2362200" y="2133600"/>
          <p14:tracePt t="24063" x="2357438" y="2147888"/>
          <p14:tracePt t="24095" x="2352675" y="2176463"/>
          <p14:tracePt t="24142" x="2347913" y="2190750"/>
          <p14:tracePt t="24252" x="2347913" y="2195513"/>
          <p14:tracePt t="24269" x="2347913" y="2200275"/>
          <p14:tracePt t="24302" x="2347913" y="2205038"/>
          <p14:tracePt t="24315" x="2347913" y="2209800"/>
          <p14:tracePt t="24334" x="2343150" y="2209800"/>
          <p14:tracePt t="24352" x="2343150" y="2219325"/>
          <p14:tracePt t="24421" x="2333625" y="2243138"/>
          <p14:tracePt t="24438" x="2333625" y="2247900"/>
          <p14:tracePt t="24469" x="2328863" y="2257425"/>
          <p14:tracePt t="24517" x="2314575" y="2290763"/>
          <p14:tracePt t="24561" x="2309813" y="2319338"/>
          <p14:tracePt t="24595" x="2305050" y="2328863"/>
          <p14:tracePt t="24599" x="2300288" y="2338388"/>
          <p14:tracePt t="24629" x="2295525" y="2352675"/>
          <p14:tracePt t="24690" x="2286000" y="2366963"/>
          <p14:tracePt t="24706" x="2286000" y="2371725"/>
          <p14:tracePt t="24743" x="2281238" y="2386013"/>
          <p14:tracePt t="24764" x="2281238" y="2395538"/>
          <p14:tracePt t="24812" x="2266950" y="2447925"/>
          <p14:tracePt t="24842" x="2262188" y="2471738"/>
          <p14:tracePt t="24885" x="2243138" y="2547938"/>
          <p14:tracePt t="24939" x="2238375" y="2586038"/>
          <p14:tracePt t="24971" x="2238375" y="2595563"/>
          <p14:tracePt t="25036" x="2233613" y="2619375"/>
          <p14:tracePt t="25053" x="2233613" y="2638425"/>
          <p14:tracePt t="25082" x="2233613" y="2652713"/>
          <p14:tracePt t="25114" x="2233613" y="2681288"/>
          <p14:tracePt t="25158" x="2233613" y="2728913"/>
          <p14:tracePt t="25207" x="2233613" y="2757488"/>
          <p14:tracePt t="25209" x="2233613" y="2771775"/>
          <p14:tracePt t="25271" x="2233613" y="2833688"/>
          <p14:tracePt t="25290" x="2233613" y="2847975"/>
          <p14:tracePt t="25328" x="2233613" y="2886075"/>
          <p14:tracePt t="25361" x="2233613" y="2900363"/>
          <p14:tracePt t="25378" x="2233613" y="2919413"/>
          <p14:tracePt t="25407" x="2233613" y="2947988"/>
          <p14:tracePt t="25454" x="2238375" y="2981325"/>
          <p14:tracePt t="25457" x="2243138" y="3000375"/>
          <p14:tracePt t="25503" x="2257425" y="3019425"/>
          <p14:tracePt t="25522" x="2262188" y="3028950"/>
          <p14:tracePt t="25554" x="2271713" y="3057525"/>
          <p14:tracePt t="25597" x="2286000" y="3076575"/>
          <p14:tracePt t="25600" x="2300288" y="3090863"/>
          <p14:tracePt t="25633" x="2314575" y="3109913"/>
          <p14:tracePt t="25647" x="2328863" y="3119438"/>
          <p14:tracePt t="25679" x="2362200" y="3148013"/>
          <p14:tracePt t="25694" x="2376488" y="3157538"/>
          <p14:tracePt t="25736" x="2390775" y="3162300"/>
          <p14:tracePt t="25753" x="2400300" y="3171825"/>
          <p14:tracePt t="25781" x="2471738" y="3190875"/>
          <p14:tracePt t="25815" x="2524125" y="3200400"/>
          <p14:tracePt t="25818" x="2533650" y="3200400"/>
          <p14:tracePt t="25836" x="2566988" y="3205163"/>
          <p14:tracePt t="25863" x="2633663" y="3209925"/>
          <p14:tracePt t="25881" x="2671763" y="3214688"/>
          <p14:tracePt t="25916" x="2771775" y="3214688"/>
          <p14:tracePt t="25941" x="2809875" y="3214688"/>
          <p14:tracePt t="25961" x="2838450" y="3205163"/>
          <p14:tracePt t="25993" x="2890838" y="3190875"/>
          <p14:tracePt t="25998" x="2905125" y="3186113"/>
          <p14:tracePt t="26018" x="2933700" y="3167063"/>
          <p14:tracePt t="26055" x="3005138" y="3128963"/>
          <p14:tracePt t="26057" x="3019425" y="3114675"/>
          <p14:tracePt t="26096" x="3095625" y="3076575"/>
          <p14:tracePt t="26121" x="3124200" y="3048000"/>
          <p14:tracePt t="26131" x="3148013" y="3028950"/>
          <p14:tracePt t="26158" x="3167063" y="3009900"/>
          <p14:tracePt t="26175" x="3176588" y="2995613"/>
          <p14:tracePt t="26179" x="3181350" y="2995613"/>
          <p14:tracePt t="26237" x="3224213" y="2933700"/>
          <p14:tracePt t="26256" x="3233738" y="2909888"/>
          <p14:tracePt t="26283" x="3248025" y="2852738"/>
          <p14:tracePt t="26300" x="3248025" y="2824163"/>
          <p14:tracePt t="26304" x="3252788" y="2795588"/>
          <p14:tracePt t="26345" x="3252788" y="2643188"/>
          <p14:tracePt t="26350" x="3252788" y="2628900"/>
          <p14:tracePt t="26394" x="3252788" y="2505075"/>
          <p14:tracePt t="26396" x="3252788" y="2476500"/>
          <p14:tracePt t="26414" x="3248025" y="2443163"/>
          <p14:tracePt t="26441" x="3228975" y="2366963"/>
          <p14:tracePt t="26458" x="3224213" y="2352675"/>
          <p14:tracePt t="26489" x="3214688" y="2305050"/>
          <p14:tracePt t="26511" x="3209925" y="2290763"/>
          <p14:tracePt t="26547" x="3186113" y="2252663"/>
          <p14:tracePt t="26566" x="3171825" y="2219325"/>
          <p14:tracePt t="26596" x="3148013" y="2185988"/>
          <p14:tracePt t="26616" x="3081338" y="2114550"/>
          <p14:tracePt t="26660" x="3038475" y="2071688"/>
          <p14:tracePt t="26677" x="3014663" y="2052638"/>
          <p14:tracePt t="26710" x="2881313" y="1990725"/>
          <p14:tracePt t="26775" x="2728913" y="1928813"/>
          <p14:tracePt t="26778" x="2709863" y="1924050"/>
          <p14:tracePt t="26788" x="2695575" y="1919288"/>
          <p14:tracePt t="26805" x="2671763" y="1914525"/>
          <p14:tracePt t="26809" x="2662238" y="1909763"/>
          <p14:tracePt t="26818" x="2643188" y="1905000"/>
          <p14:tracePt t="26833" x="2609850" y="1895475"/>
          <p14:tracePt t="26846" x="2571750" y="1895475"/>
          <p14:tracePt t="26862" x="2533650" y="1895475"/>
          <p14:tracePt t="26867" x="2519363" y="1895475"/>
          <p14:tracePt t="26877" x="2505075" y="1895475"/>
          <p14:tracePt t="26892" x="2481263" y="1895475"/>
          <p14:tracePt t="26933" x="2400300" y="1900238"/>
          <p14:tracePt t="26938" x="2381250" y="1900238"/>
          <p14:tracePt t="26957" x="2328863" y="1909763"/>
          <p14:tracePt t="26960" x="2290763" y="1909763"/>
          <p14:tracePt t="26992" x="2176463" y="1928813"/>
          <p14:tracePt t="26994" x="2152650" y="1933575"/>
          <p14:tracePt t="27002" x="2138363" y="1938338"/>
          <p14:tracePt t="27018" x="2109788" y="1947863"/>
          <p14:tracePt t="27055" x="2052638" y="1990725"/>
          <p14:tracePt t="27102" x="1976438" y="2066925"/>
          <p14:tracePt t="27126" x="1928813" y="2124075"/>
          <p14:tracePt t="27156" x="1866900" y="2200275"/>
          <p14:tracePt t="27189" x="1814513" y="2290763"/>
          <p14:tracePt t="27209" x="1795463" y="2319338"/>
          <p14:tracePt t="27243" x="1743075" y="2447925"/>
          <p14:tracePt t="27254" x="1738313" y="2462213"/>
          <p14:tracePt t="27276" x="1714500" y="2533650"/>
          <p14:tracePt t="27284" x="1700213" y="2562225"/>
          <p14:tracePt t="27292" x="1700213" y="2571750"/>
          <p14:tracePt t="27294" x="1690688" y="2605088"/>
          <p14:tracePt t="27302" x="1681163" y="2633663"/>
          <p14:tracePt t="27315" x="1681163" y="2643188"/>
          <p14:tracePt t="27316" x="1676400" y="2667000"/>
          <p14:tracePt t="27348" x="1666875" y="2719388"/>
          <p14:tracePt t="27351" x="1657350" y="2738438"/>
          <p14:tracePt t="27376" x="1657350" y="2781300"/>
          <p14:tracePt t="27415" x="1657350" y="2819400"/>
          <p14:tracePt t="27440" x="1657350" y="2919413"/>
          <p14:tracePt t="27470" x="1657350" y="2986088"/>
          <p14:tracePt t="27500" x="1662113" y="3138488"/>
          <p14:tracePt t="27550" x="1709738" y="3333750"/>
          <p14:tracePt t="27596" x="1766888" y="3486150"/>
          <p14:tracePt t="27643" x="1795463" y="3548063"/>
          <p14:tracePt t="27648" x="1800225" y="3552825"/>
          <p14:tracePt t="27678" x="1809750" y="3567113"/>
          <p14:tracePt t="27693" x="1814513" y="3576638"/>
          <p14:tracePt t="27722" x="1828800" y="3595688"/>
          <p14:tracePt t="27751" x="1838325" y="3600450"/>
          <p14:tracePt t="27753" x="1843088" y="3605213"/>
          <p14:tracePt t="27769" x="1847850" y="3614738"/>
          <p14:tracePt t="27797" x="1866900" y="3633788"/>
          <p14:tracePt t="27813" x="1885950" y="3648075"/>
          <p14:tracePt t="27831" x="1905000" y="3657600"/>
          <p14:tracePt t="27863" x="1947863" y="3681413"/>
          <p14:tracePt t="27865" x="1952625" y="3686175"/>
          <p14:tracePt t="27877" x="1957388" y="3690938"/>
          <p14:tracePt t="27879" x="1962150" y="3690938"/>
          <p14:tracePt t="27897" x="1971675" y="3690938"/>
          <p14:tracePt t="27906" x="1976438" y="3690938"/>
          <p14:tracePt t="27910" x="1981200" y="3690938"/>
          <p14:tracePt t="27954" x="2014538" y="3690938"/>
          <p14:tracePt t="27988" x="2085975" y="3695700"/>
          <p14:tracePt t="27991" x="2114550" y="3695700"/>
          <p14:tracePt t="28005" x="2138363" y="3695700"/>
          <p14:tracePt t="28023" x="2181225" y="3695700"/>
          <p14:tracePt t="28038" x="2219325" y="3695700"/>
          <p14:tracePt t="28067" x="2247900" y="3695700"/>
          <p14:tracePt t="28096" x="2319338" y="3676650"/>
          <p14:tracePt t="28117" x="2362200" y="3667125"/>
          <p14:tracePt t="28120" x="2386013" y="3662363"/>
          <p14:tracePt t="28128" x="2409825" y="3648075"/>
          <p14:tracePt t="28144" x="2452688" y="3638550"/>
          <p14:tracePt t="28175" x="2538413" y="3605213"/>
          <p14:tracePt t="28190" x="2586038" y="3581400"/>
          <p14:tracePt t="28223" x="2662238" y="3538538"/>
          <p14:tracePt t="28226" x="2690813" y="3524250"/>
          <p14:tracePt t="28243" x="2724150" y="3495675"/>
          <p14:tracePt t="28277" x="2828925" y="3419475"/>
          <p14:tracePt t="28317" x="2905125" y="3357563"/>
          <p14:tracePt t="28348" x="2933700" y="3319463"/>
          <p14:tracePt t="28379" x="2981325" y="3252788"/>
          <p14:tracePt t="28409" x="2995613" y="3238500"/>
          <p14:tracePt t="28425" x="3014663" y="3205163"/>
          <p14:tracePt t="28457" x="3038475" y="3133725"/>
          <p14:tracePt t="28474" x="3052763" y="3090863"/>
          <p14:tracePt t="28500" x="3057525" y="3052763"/>
          <p14:tracePt t="28533" x="3071813" y="2962275"/>
          <p14:tracePt t="28562" x="3081338" y="2847975"/>
          <p14:tracePt t="28593" x="3095625" y="2738438"/>
          <p14:tracePt t="28641" x="3095625" y="2652713"/>
          <p14:tracePt t="28644" x="3095625" y="2614613"/>
          <p14:tracePt t="28660" x="3095625" y="2586038"/>
          <p14:tracePt t="28693" x="3095625" y="2562225"/>
          <p14:tracePt t="28706" x="3095625" y="2543175"/>
          <p14:tracePt t="28736" x="3095625" y="2519363"/>
          <p14:tracePt t="30615" x="3090863" y="2514600"/>
          <p14:tracePt t="31302" x="3076575" y="2495550"/>
          <p14:tracePt t="31317" x="3062288" y="2476500"/>
          <p14:tracePt t="31336" x="3048000" y="2466975"/>
          <p14:tracePt t="31353" x="3043238" y="2452688"/>
          <p14:tracePt t="31393" x="3028950" y="2447925"/>
          <p14:tracePt t="31397" x="3019425" y="2438400"/>
          <p14:tracePt t="31413" x="3005138" y="2428875"/>
          <p14:tracePt t="31455" x="2943225" y="2395538"/>
          <p14:tracePt t="31458" x="2928938" y="2386013"/>
          <p14:tracePt t="31473" x="2900363" y="2366963"/>
          <p14:tracePt t="31506" x="2843213" y="2333625"/>
          <p14:tracePt t="31511" x="2828925" y="2319338"/>
          <p14:tracePt t="31532" x="2795588" y="2300288"/>
          <p14:tracePt t="31568" x="2733675" y="2247900"/>
          <p14:tracePt t="31569" x="2724150" y="2243138"/>
          <p14:tracePt t="31588" x="2705100" y="2224088"/>
          <p14:tracePt t="31600" x="2681288" y="2200275"/>
          <p14:tracePt t="31647" x="2628900" y="2152650"/>
          <p14:tracePt t="31677" x="2595563" y="2114550"/>
          <p14:tracePt t="31689" x="2562225" y="2081213"/>
          <p14:tracePt t="31704" x="2552700" y="2071688"/>
          <p14:tracePt t="31708" x="2533650" y="2052638"/>
          <p14:tracePt t="31727" x="2490788" y="2014538"/>
          <p14:tracePt t="31768" x="2457450" y="1976438"/>
          <p14:tracePt t="31771" x="2447925" y="1971675"/>
          <p14:tracePt t="31783" x="2443163" y="1966913"/>
          <p14:tracePt t="31788" x="2438400" y="1962150"/>
          <p14:tracePt t="31804" x="2428875" y="1952625"/>
          <p14:tracePt t="31820" x="2400300" y="1933575"/>
          <p14:tracePt t="31866" x="2343150" y="1885950"/>
          <p14:tracePt t="31893" x="2300288" y="1852613"/>
          <p14:tracePt t="31929" x="2214563" y="1795463"/>
          <p14:tracePt t="31973" x="2105025" y="1738313"/>
          <p14:tracePt t="31994" x="2062163" y="1719263"/>
          <p14:tracePt t="32050" x="2028825" y="1700213"/>
          <p14:tracePt t="32099" x="1919288" y="1676400"/>
          <p14:tracePt t="32111" x="1905000" y="1671638"/>
          <p14:tracePt t="32128" x="1876425" y="1666875"/>
          <p14:tracePt t="32147" x="1857375" y="1662113"/>
          <p14:tracePt t="32225" x="1843088" y="1662113"/>
          <p14:tracePt t="32243" x="1824038" y="1662113"/>
          <p14:tracePt t="32265" x="1795463" y="1681163"/>
          <p14:tracePt t="32268" x="1790700" y="1685925"/>
          <p14:tracePt t="32298" x="1757363" y="1704975"/>
          <p14:tracePt t="32301" x="1752600" y="1714500"/>
          <p14:tracePt t="32315" x="1724025" y="1728788"/>
          <p14:tracePt t="32347" x="1690688" y="1781175"/>
          <p14:tracePt t="32350" x="1681163" y="1800225"/>
          <p14:tracePt t="32364" x="1657350" y="1838325"/>
          <p14:tracePt t="32379" x="1633538" y="1876425"/>
          <p14:tracePt t="32412" x="1585913" y="1947863"/>
          <p14:tracePt t="32441" x="1547813" y="2019300"/>
          <p14:tracePt t="32473" x="1514475" y="2085975"/>
          <p14:tracePt t="32504" x="1495425" y="2143125"/>
          <p14:tracePt t="32533" x="1471613" y="2190750"/>
          <p14:tracePt t="32537" x="1471613" y="2200275"/>
          <p14:tracePt t="32554" x="1462088" y="2219325"/>
          <p14:tracePt t="32588" x="1452563" y="2252663"/>
          <p14:tracePt t="32589" x="1447800" y="2257425"/>
          <p14:tracePt t="32597" x="1447800" y="2266950"/>
          <p14:tracePt t="32629" x="1438275" y="2300288"/>
          <p14:tracePt t="32646" x="1433513" y="2324100"/>
          <p14:tracePt t="32680" x="1409700" y="2428875"/>
          <p14:tracePt t="32719" x="1395413" y="2571750"/>
          <p14:tracePt t="32740" x="1390650" y="2705100"/>
          <p14:tracePt t="32773" x="1381125" y="2786063"/>
          <p14:tracePt t="32783" x="1381125" y="2814638"/>
          <p14:tracePt t="32814" x="1376363" y="2895600"/>
          <p14:tracePt t="32817" x="1376363" y="2919413"/>
          <p14:tracePt t="32833" x="1371600" y="2947988"/>
          <p14:tracePt t="32864" x="1371600" y="2986088"/>
          <p14:tracePt t="32909" x="1366838" y="3048000"/>
          <p14:tracePt t="32926" x="1362075" y="3076575"/>
          <p14:tracePt t="32969" x="1362075" y="3157538"/>
          <p14:tracePt t="32972" x="1362075" y="3186113"/>
          <p14:tracePt t="33016" x="1362075" y="3290888"/>
          <p14:tracePt t="33048" x="1362075" y="3386138"/>
          <p14:tracePt t="33093" x="1362075" y="3476625"/>
          <p14:tracePt t="33126" x="1371600" y="3581400"/>
          <p14:tracePt t="33158" x="1376363" y="3667125"/>
          <p14:tracePt t="33191" x="1395413" y="3743325"/>
          <p14:tracePt t="33235" x="1414463" y="3814763"/>
          <p14:tracePt t="33251" x="1433513" y="3848100"/>
          <p14:tracePt t="33283" x="1466850" y="3890963"/>
          <p14:tracePt t="33298" x="1476375" y="3914775"/>
          <p14:tracePt t="33330" x="1476375" y="3929063"/>
          <p14:tracePt t="33345" x="1481138" y="3929063"/>
          <p14:tracePt t="33377" x="1728788" y="3952875"/>
          <p14:tracePt t="33396" x="1838325" y="3967163"/>
          <p14:tracePt t="33421" x="1962150" y="3981450"/>
          <p14:tracePt t="33424" x="1995488" y="3990975"/>
          <p14:tracePt t="33441" x="2047875" y="3995738"/>
          <p14:tracePt t="33446" x="2076450" y="3995738"/>
          <p14:tracePt t="33488" x="2171700" y="3995738"/>
          <p14:tracePt t="33491" x="2185988" y="3995738"/>
          <p14:tracePt t="33506" x="2219325" y="3990975"/>
          <p14:tracePt t="33535" x="2266950" y="3967163"/>
          <p14:tracePt t="33538" x="2281238" y="3967163"/>
          <p14:tracePt t="33556" x="2309813" y="3952875"/>
          <p14:tracePt t="33598" x="2419350" y="3910013"/>
          <p14:tracePt t="33602" x="2433638" y="3905250"/>
          <p14:tracePt t="33624" x="2466975" y="3895725"/>
          <p14:tracePt t="33657" x="2500313" y="3881438"/>
          <p14:tracePt t="33678" x="2509838" y="3881438"/>
          <p14:tracePt t="33694" x="2514600" y="3876675"/>
          <p14:tracePt t="33743" x="2571750" y="3857625"/>
          <p14:tracePt t="33747" x="2581275" y="3857625"/>
          <p14:tracePt t="33755" x="2590800" y="3852863"/>
          <p14:tracePt t="33771" x="2619375" y="3843338"/>
          <p14:tracePt t="33785" x="2647950" y="3833813"/>
          <p14:tracePt t="33815" x="2676525" y="3824288"/>
          <p14:tracePt t="33846" x="2695575" y="3810000"/>
          <p14:tracePt t="33876" x="2709863" y="3805238"/>
          <p14:tracePt t="33879" x="2714625" y="3800475"/>
          <p14:tracePt t="33924" x="2728913" y="3795713"/>
          <p14:tracePt t="33939" x="2738438" y="3795713"/>
          <p14:tracePt t="33990" x="2747963" y="3795713"/>
          <p14:tracePt t="33992" x="2752725" y="3790950"/>
          <p14:tracePt t="34007" x="2757488" y="3790950"/>
          <p14:tracePt t="34049" x="2776538" y="3776663"/>
          <p14:tracePt t="34063" x="2786063" y="3771900"/>
          <p14:tracePt t="34195" x="2800350" y="3762375"/>
          <p14:tracePt t="34237" x="2800350" y="3757613"/>
          <p14:tracePt t="34461" x="2805113" y="3757613"/>
          <p14:tracePt t="34485" x="2814638" y="3743325"/>
          <p14:tracePt t="34532" x="2838450" y="3709988"/>
          <p14:tracePt t="34579" x="2852738" y="3676650"/>
          <p14:tracePt t="34612" x="2862263" y="3648075"/>
          <p14:tracePt t="34627" x="2867025" y="3638550"/>
          <p14:tracePt t="34686" x="2876550" y="3600450"/>
          <p14:tracePt t="34718" x="2881313" y="3590925"/>
          <p14:tracePt t="34774" x="2886075" y="3552825"/>
          <p14:tracePt t="34813" x="2890838" y="3514725"/>
          <p14:tracePt t="34844" x="2890838" y="3476625"/>
          <p14:tracePt t="34874" x="2890838" y="3448050"/>
          <p14:tracePt t="34929" x="2890838" y="3414713"/>
          <p14:tracePt t="34961" x="2890838" y="3386138"/>
          <p14:tracePt t="35003" x="2890838" y="3362325"/>
          <p14:tracePt t="35031" x="2890838" y="3348038"/>
          <p14:tracePt t="35073" x="2886075" y="3319463"/>
          <p14:tracePt t="35094" x="2881313" y="3305175"/>
          <p14:tracePt t="35126" x="2876550" y="3281363"/>
          <p14:tracePt t="35144" x="2871788" y="3271838"/>
          <p14:tracePt t="35173" x="2871788" y="3262313"/>
          <p14:tracePt t="35192" x="2867025" y="3243263"/>
          <p14:tracePt t="35207" x="2867025" y="3233738"/>
          <p14:tracePt t="35249" x="2867025" y="3195638"/>
          <p14:tracePt t="35280" x="2867025" y="3176588"/>
          <p14:tracePt t="35312" x="2867025" y="3138488"/>
          <p14:tracePt t="35344" x="2867025" y="3105150"/>
          <p14:tracePt t="35374" x="2867025" y="3081338"/>
          <p14:tracePt t="35391" x="2867025" y="3067050"/>
          <p14:tracePt t="35423" x="2871788" y="3052763"/>
          <p14:tracePt t="35454" x="2876550" y="3019425"/>
          <p14:tracePt t="35485" x="2881313" y="3000375"/>
          <p14:tracePt t="35500" x="2886075" y="2990850"/>
          <p14:tracePt t="35551" x="2895600" y="2957513"/>
          <p14:tracePt t="35598" x="2909888" y="2924175"/>
          <p14:tracePt t="35645" x="2919413" y="2895600"/>
          <p14:tracePt t="35679" x="2928938" y="2867025"/>
          <p14:tracePt t="35721" x="2938463" y="2838450"/>
          <p14:tracePt t="35756" x="2947988" y="2814638"/>
          <p14:tracePt t="35786" x="2952750" y="2795588"/>
          <p14:tracePt t="35816" x="2962275" y="2776538"/>
          <p14:tracePt t="35832" x="2962275" y="2771775"/>
          <p14:tracePt t="35878" x="2967038" y="2767013"/>
          <p14:tracePt t="35923" x="2967038" y="2762250"/>
          <p14:tracePt t="35995" x="2976563" y="2743200"/>
          <p14:tracePt t="36032" x="2976563" y="2733675"/>
          <p14:tracePt t="36063" x="2981325" y="2724150"/>
          <p14:tracePt t="36102" x="2995613" y="2695575"/>
          <p14:tracePt t="36143" x="3009900" y="2657475"/>
          <p14:tracePt t="36174" x="3028950" y="2605088"/>
          <p14:tracePt t="36203" x="3033713" y="2581275"/>
          <p14:tracePt t="36236" x="3052763" y="2543175"/>
          <p14:tracePt t="36253" x="3057525" y="2528888"/>
          <p14:tracePt t="36283" x="3067050" y="2514600"/>
          <p14:tracePt t="36377" x="3071813" y="2505075"/>
          <p14:tracePt t="36411" x="3081338" y="2481263"/>
          <p14:tracePt t="36424" x="3086100" y="2462213"/>
          <p14:tracePt t="36460" x="3105150" y="2433638"/>
          <p14:tracePt t="36472" x="3119438" y="2409825"/>
          <p14:tracePt t="36505" x="3148013" y="2352675"/>
          <p14:tracePt t="36551" x="3167063" y="2333625"/>
          <p14:tracePt t="36562" x="3176588" y="2324100"/>
          <p14:tracePt t="36602" x="3195638" y="2305050"/>
          <p14:tracePt t="36646" x="3209925" y="2295525"/>
          <p14:tracePt t="36648" x="3214688" y="2295525"/>
          <p14:tracePt t="36688" x="3233738" y="2290763"/>
          <p14:tracePt t="36782" x="3286125" y="2290763"/>
          <p14:tracePt t="36818" x="3590925" y="2333625"/>
          <p14:tracePt t="36820" x="3648075" y="2347913"/>
          <p14:tracePt t="36833" x="3695700" y="2352675"/>
          <p14:tracePt t="36837" x="3738563" y="2366963"/>
          <p14:tracePt t="36867" x="3819525" y="2390775"/>
          <p14:tracePt t="36880" x="3848100" y="2400300"/>
          <p14:tracePt t="36909" x="3876675" y="2409825"/>
          <p14:tracePt t="36911" x="3881438" y="2414588"/>
          <p14:tracePt t="37002" x="3881438" y="2419350"/>
          <p14:tracePt t="37031" x="3910013" y="2438400"/>
          <p14:tracePt t="37049" x="3924300" y="2452688"/>
          <p14:tracePt t="37082" x="3938588" y="2471738"/>
          <p14:tracePt t="37084" x="3943350" y="2481263"/>
          <p14:tracePt t="37115" x="3957638" y="2500313"/>
          <p14:tracePt t="37130" x="3967163" y="2524125"/>
          <p14:tracePt t="37161" x="3981450" y="2552700"/>
          <p14:tracePt t="37208" x="3981450" y="2557463"/>
          <p14:tracePt t="37252" x="3981450" y="2576513"/>
          <p14:tracePt t="37266" x="3976688" y="2590800"/>
          <p14:tracePt t="37270" x="3976688" y="2595563"/>
          <p14:tracePt t="37285" x="3967163" y="2609850"/>
          <p14:tracePt t="37304" x="3957638" y="2638425"/>
          <p14:tracePt t="37313" x="3938588" y="2647950"/>
          <p14:tracePt t="37345" x="3881438" y="2681288"/>
          <p14:tracePt t="37379" x="3838575" y="2700338"/>
          <p14:tracePt t="37394" x="3814763" y="2705100"/>
          <p14:tracePt t="37427" x="3662363" y="2705100"/>
          <p14:tracePt t="37475" x="3433763" y="2709863"/>
          <p14:tracePt t="37493" x="3395663" y="2709863"/>
          <p14:tracePt t="37539" x="3248025" y="2709863"/>
          <p14:tracePt t="37541" x="3228975" y="2709863"/>
          <p14:tracePt t="37566" x="3190875" y="2709863"/>
          <p14:tracePt t="37595" x="3167063" y="2705100"/>
          <p14:tracePt t="37641" x="3128963" y="2690813"/>
          <p14:tracePt t="37672" x="3081338" y="2657475"/>
          <p14:tracePt t="37688" x="3038475" y="2628900"/>
          <p14:tracePt t="37727" x="2952750" y="2557463"/>
          <p14:tracePt t="37741" x="2919413" y="2528888"/>
          <p14:tracePt t="37781" x="2886075" y="2462213"/>
          <p14:tracePt t="37813" x="2867025" y="2409825"/>
          <p14:tracePt t="37832" x="2862263" y="2376488"/>
          <p14:tracePt t="37862" x="2847975" y="2324100"/>
          <p14:tracePt t="37908" x="2843213" y="2281238"/>
          <p14:tracePt t="37941" x="2843213" y="2243138"/>
          <p14:tracePt t="37957" x="2843213" y="2214563"/>
          <p14:tracePt t="37987" x="2843213" y="2200275"/>
          <p14:tracePt t="38017" x="2843213" y="2190750"/>
          <p14:tracePt t="38064" x="2843213" y="2171700"/>
          <p14:tracePt t="38096" x="2843213" y="2152650"/>
          <p14:tracePt t="38127" x="2847975" y="2143125"/>
          <p14:tracePt t="38174" x="2852738" y="2114550"/>
          <p14:tracePt t="38189" x="2857500" y="2105025"/>
          <p14:tracePt t="38221" x="2867025" y="2085975"/>
          <p14:tracePt t="38248" x="2871788" y="2081213"/>
          <p14:tracePt t="38314" x="2876550" y="2081213"/>
          <p14:tracePt t="38364" x="2909888" y="2057400"/>
          <p14:tracePt t="38406" x="2919413" y="2057400"/>
          <p14:tracePt t="38441" x="2924175" y="2057400"/>
          <p14:tracePt t="38469" x="2957513" y="2057400"/>
          <p14:tracePt t="38522" x="3014663" y="2062163"/>
          <p14:tracePt t="38564" x="3052763" y="2085975"/>
          <p14:tracePt t="38582" x="3071813" y="2100263"/>
          <p14:tracePt t="38585" x="3081338" y="2105025"/>
          <p14:tracePt t="38614" x="3128963" y="2143125"/>
          <p14:tracePt t="38625" x="3133725" y="2152650"/>
          <p14:tracePt t="38656" x="3162300" y="2166938"/>
          <p14:tracePt t="38659" x="3162300" y="2171700"/>
          <p14:tracePt t="38674" x="3167063" y="2181225"/>
          <p14:tracePt t="38689" x="3176588" y="2195513"/>
          <p14:tracePt t="38720" x="3195638" y="2228850"/>
          <p14:tracePt t="38752" x="3209925" y="2262188"/>
          <p14:tracePt t="38754" x="3214688" y="2266950"/>
          <p14:tracePt t="38770" x="3219450" y="2295525"/>
          <p14:tracePt t="38799" x="3233738" y="2314575"/>
          <p14:tracePt t="38817" x="3233738" y="2328863"/>
          <p14:tracePt t="38834" x="3233738" y="2338388"/>
          <p14:tracePt t="38848" x="3233738" y="2343150"/>
          <p14:tracePt t="38878" x="3233738" y="2352675"/>
          <p14:tracePt t="38938" x="3233738" y="2362200"/>
          <p14:tracePt t="38970" x="3233738" y="2381250"/>
          <p14:tracePt t="38971" x="3233738" y="2386013"/>
          <p14:tracePt t="39003" x="3233738" y="2409825"/>
          <p14:tracePt t="39052" x="3233738" y="2447925"/>
          <p14:tracePt t="39068" x="3233738" y="2457450"/>
          <p14:tracePt t="39097" x="3233738" y="2486025"/>
          <p14:tracePt t="39100" x="3233738" y="2495550"/>
          <p14:tracePt t="39127" x="3233738" y="2509838"/>
          <p14:tracePt t="39129" x="3233738" y="2519363"/>
          <p14:tracePt t="39175" x="3233738" y="2576513"/>
          <p14:tracePt t="39208" x="3228975" y="2628900"/>
          <p14:tracePt t="39241" x="3200400" y="2805113"/>
          <p14:tracePt t="39243" x="3195638" y="2819400"/>
          <p14:tracePt t="39287" x="3181350" y="2924175"/>
          <p14:tracePt t="39304" x="3176588" y="2962275"/>
          <p14:tracePt t="39360" x="3148013" y="3090863"/>
          <p14:tracePt t="39361" x="3148013" y="3105150"/>
          <p14:tracePt t="39375" x="3143250" y="3124200"/>
          <p14:tracePt t="39377" x="3138488" y="3133725"/>
          <p14:tracePt t="39395" x="3133725" y="3171825"/>
          <p14:tracePt t="39426" x="3124200" y="3233738"/>
          <p14:tracePt t="39431" x="3119438" y="3252788"/>
          <p14:tracePt t="39440" x="3114675" y="3267075"/>
          <p14:tracePt t="39446" x="3105150" y="3281363"/>
          <p14:tracePt t="39473" x="3090863" y="3333750"/>
          <p14:tracePt t="39475" x="3086100" y="3352800"/>
          <p14:tracePt t="39490" x="3071813" y="3390900"/>
          <p14:tracePt t="39521" x="3062288" y="3438525"/>
          <p14:tracePt t="39552" x="3052763" y="3476625"/>
          <p14:tracePt t="39567" x="3048000" y="3500438"/>
          <p14:tracePt t="39585" x="3038475" y="3519488"/>
          <p14:tracePt t="39599" x="3038475" y="3538538"/>
          <p14:tracePt t="39630" x="3019425" y="3595688"/>
          <p14:tracePt t="39650" x="3009900" y="3638550"/>
          <p14:tracePt t="39659" x="3000375" y="3662363"/>
          <p14:tracePt t="39662" x="3000375" y="3676650"/>
          <p14:tracePt t="39676" x="2981325" y="3724275"/>
          <p14:tracePt t="39692" x="2976563" y="3752850"/>
          <p14:tracePt t="39723" x="2962275" y="3819525"/>
          <p14:tracePt t="39752" x="2952750" y="3862388"/>
          <p14:tracePt t="39754" x="2947988" y="3876675"/>
          <p14:tracePt t="39770" x="2943225" y="3895725"/>
          <p14:tracePt t="39791" x="2933700" y="3933825"/>
          <p14:tracePt t="39797" x="2928938" y="3943350"/>
          <p14:tracePt t="39815" x="2924175" y="3957638"/>
          <p14:tracePt t="39844" x="2900363" y="4005263"/>
          <p14:tracePt t="39875" x="2890838" y="4048125"/>
          <p14:tracePt t="39911" x="2857500" y="4114800"/>
          <p14:tracePt t="39971" x="2786063" y="4248150"/>
          <p14:tracePt t="40001" x="2719388" y="4333875"/>
          <p14:tracePt t="40053" x="2633663" y="4414838"/>
          <p14:tracePt t="40097" x="2590800" y="4424363"/>
          <p14:tracePt t="40129" x="2433638" y="4429125"/>
          <p14:tracePt t="40175" x="2347913" y="4414838"/>
          <p14:tracePt t="40179" x="2338388" y="4410075"/>
          <p14:tracePt t="40206" x="2314575" y="4391025"/>
          <p14:tracePt t="40239" x="2257425" y="4319588"/>
          <p14:tracePt t="40258" x="2224088" y="4286250"/>
          <p14:tracePt t="40303" x="2095500" y="4124325"/>
          <p14:tracePt t="40307" x="2076450" y="4090988"/>
          <p14:tracePt t="40346" x="1971675" y="3924300"/>
          <p14:tracePt t="40366" x="1938338" y="3857625"/>
          <p14:tracePt t="40396" x="1900238" y="3714750"/>
          <p14:tracePt t="40399" x="1885950" y="3671888"/>
          <p14:tracePt t="40453" x="1881188" y="3381375"/>
          <p14:tracePt t="40470" x="1890713" y="3309938"/>
          <p14:tracePt t="40472" x="1900238" y="3262313"/>
          <p14:tracePt t="40493" x="1919288" y="3195638"/>
          <p14:tracePt t="40495" x="1933575" y="3148013"/>
          <p14:tracePt t="40503" x="1947863" y="3105150"/>
          <p14:tracePt t="40520" x="1981200" y="3024188"/>
          <p14:tracePt t="40552" x="2057400" y="2862263"/>
          <p14:tracePt t="40555" x="2076450" y="2828925"/>
          <p14:tracePt t="40568" x="2100263" y="2795588"/>
          <p14:tracePt t="40569" x="2128838" y="2752725"/>
          <p14:tracePt t="40579" x="2138363" y="2728913"/>
          <p14:tracePt t="40596" x="2195513" y="2662238"/>
          <p14:tracePt t="40599" x="2209800" y="2638425"/>
          <p14:tracePt t="40647" x="2324100" y="2519363"/>
          <p14:tracePt t="40676" x="2390775" y="2486025"/>
          <p14:tracePt t="40693" x="2447925" y="2462213"/>
          <p14:tracePt t="40707" x="2457450" y="2457450"/>
          <p14:tracePt t="40741" x="2552700" y="2438400"/>
          <p14:tracePt t="40742" x="2586038" y="2438400"/>
          <p14:tracePt t="40754" x="2614613" y="2438400"/>
          <p14:tracePt t="40789" x="2705100" y="2438400"/>
          <p14:tracePt t="40802" x="2757488" y="2443163"/>
          <p14:tracePt t="40814" x="2786063" y="2452688"/>
          <p14:tracePt t="40860" x="2952750" y="2490788"/>
          <p14:tracePt t="40877" x="3024188" y="2500313"/>
          <p14:tracePt t="40892" x="3076575" y="2514600"/>
          <p14:tracePt t="40921" x="3128963" y="2524125"/>
          <p14:tracePt t="40939" x="3138488" y="2528888"/>
          <p14:tracePt t="40989" x="3167063" y="2547938"/>
          <p14:tracePt t="41003" x="3186113" y="2566988"/>
          <p14:tracePt t="41036" x="3228975" y="2600325"/>
          <p14:tracePt t="41082" x="3267075" y="2657475"/>
          <p14:tracePt t="41109" x="3324225" y="2762250"/>
          <p14:tracePt t="41126" x="3357563" y="2833688"/>
          <p14:tracePt t="41169" x="3419475" y="2971800"/>
          <p14:tracePt t="41206" x="3462338" y="3109913"/>
          <p14:tracePt t="41208" x="3476625" y="3162300"/>
          <p14:tracePt t="41251" x="3486150" y="3257550"/>
          <p14:tracePt t="41283" x="3490913" y="3352800"/>
          <p14:tracePt t="41312" x="3490913" y="3433763"/>
          <p14:tracePt t="41345" x="3490913" y="3490913"/>
          <p14:tracePt t="41376" x="3490913" y="3605213"/>
          <p14:tracePt t="41426" x="3481388" y="3743325"/>
          <p14:tracePt t="41473" x="3471863" y="3814763"/>
          <p14:tracePt t="41486" x="3462338" y="3843338"/>
          <p14:tracePt t="41516" x="3438525" y="3900488"/>
          <p14:tracePt t="41552" x="3414713" y="3957638"/>
          <p14:tracePt t="41593" x="3376613" y="4014788"/>
          <p14:tracePt t="41596" x="3343275" y="4038600"/>
          <p14:tracePt t="41640" x="3271838" y="4110038"/>
          <p14:tracePt t="41672" x="3186113" y="4176713"/>
          <p14:tracePt t="41688" x="3143250" y="4195763"/>
          <p14:tracePt t="41705" x="3090863" y="4229100"/>
          <p14:tracePt t="41751" x="3009900" y="4252913"/>
          <p14:tracePt t="41797" x="2938463" y="4267200"/>
          <p14:tracePt t="41846" x="2781300" y="4243388"/>
          <p14:tracePt t="41876" x="2724150" y="4224338"/>
          <p14:tracePt t="41909" x="2690813" y="4205288"/>
          <p14:tracePt t="41942" x="2662238" y="4186238"/>
          <p14:tracePt t="41974" x="2638425" y="4162425"/>
          <p14:tracePt t="41998" x="2624138" y="4143375"/>
          <p14:tracePt t="42032" x="2605088" y="4119563"/>
          <p14:tracePt t="42034" x="2600325" y="4110038"/>
          <p14:tracePt t="42066" x="2586038" y="4076700"/>
          <p14:tracePt t="42094" x="2571750" y="4043363"/>
          <p14:tracePt t="42111" x="2571750" y="4024313"/>
          <p14:tracePt t="42141" x="2566988" y="3995738"/>
          <p14:tracePt t="42175" x="2566988" y="3952875"/>
          <p14:tracePt t="42177" x="2566988" y="3943350"/>
          <p14:tracePt t="42189" x="2566988" y="3919538"/>
          <p14:tracePt t="42225" x="2566988" y="3881438"/>
          <p14:tracePt t="42226" x="2566988" y="3876675"/>
          <p14:tracePt t="42238" x="2566988" y="3867150"/>
          <p14:tracePt t="42267" x="2566988" y="3819525"/>
          <p14:tracePt t="42303" x="2600325" y="3738563"/>
          <p14:tracePt t="42317" x="2619375" y="3700463"/>
          <p14:tracePt t="42331" x="2633663" y="3667125"/>
          <p14:tracePt t="42359" x="2652713" y="3629025"/>
          <p14:tracePt t="42361" x="2657475" y="3619500"/>
          <p14:tracePt t="42375" x="2676525" y="3581400"/>
          <p14:tracePt t="42377" x="2681288" y="3571875"/>
          <p14:tracePt t="42393" x="2705100" y="3533775"/>
          <p14:tracePt t="42421" x="2724150" y="3505200"/>
          <p14:tracePt t="42424" x="2733675" y="3495675"/>
          <p14:tracePt t="42438" x="2747963" y="3471863"/>
          <p14:tracePt t="42453" x="2752725" y="3462338"/>
          <p14:tracePt t="42486" x="2786063" y="3424238"/>
          <p14:tracePt t="42532" x="2809875" y="3405188"/>
          <p14:tracePt t="42562" x="2857500" y="3371850"/>
          <p14:tracePt t="42595" x="2886075" y="3357563"/>
          <p14:tracePt t="42643" x="2890838" y="3357563"/>
          <p14:tracePt t="42765" x="2895600" y="3357563"/>
          <p14:tracePt t="42796" x="2971800" y="3386138"/>
          <p14:tracePt t="42814" x="3009900" y="3400425"/>
          <p14:tracePt t="42844" x="3071813" y="3433763"/>
          <p14:tracePt t="42860" x="3100388" y="3452813"/>
          <p14:tracePt t="42876" x="3124200" y="3467100"/>
          <p14:tracePt t="42911" x="3181350" y="3500438"/>
          <p14:tracePt t="42960" x="3190875" y="3505200"/>
          <p14:tracePt t="42974" x="3195638" y="3509963"/>
          <p14:tracePt t="43000" x="3205163" y="3509963"/>
          <p14:tracePt t="43033" x="3233738" y="3519488"/>
          <p14:tracePt t="43062" x="3252788" y="3529013"/>
          <p14:tracePt t="43078" x="3267075" y="3529013"/>
          <p14:tracePt t="43095" x="3286125" y="3533775"/>
          <p14:tracePt t="43110" x="3300413" y="3533775"/>
          <p14:tracePt t="43112" x="3300413" y="3538538"/>
          <p14:tracePt t="43126" x="3309938" y="3538538"/>
          <p14:tracePt t="43158" x="3333750" y="3538538"/>
          <p14:tracePt t="43191" x="3371850" y="3538538"/>
          <p14:tracePt t="43222" x="3424238" y="3519488"/>
          <p14:tracePt t="43224" x="3429000" y="3514725"/>
          <p14:tracePt t="43236" x="3433763" y="3514725"/>
          <p14:tracePt t="43273" x="3471863" y="3486150"/>
          <p14:tracePt t="43276" x="3481388" y="3481388"/>
          <p14:tracePt t="43303" x="3509963" y="3443288"/>
          <p14:tracePt t="43313" x="3519488" y="3433763"/>
          <p14:tracePt t="43315" x="3538538" y="3419475"/>
          <p14:tracePt t="43330" x="3552825" y="3390900"/>
          <p14:tracePt t="43362" x="3590925" y="3314700"/>
          <p14:tracePt t="43375" x="3605213" y="3281363"/>
          <p14:tracePt t="43391" x="3619500" y="3238500"/>
          <p14:tracePt t="43425" x="3667125" y="3086100"/>
          <p14:tracePt t="43427" x="3676650" y="3048000"/>
          <p14:tracePt t="43473" x="3686175" y="2895600"/>
          <p14:tracePt t="43515" x="3681413" y="2819400"/>
          <p14:tracePt t="43548" x="3667125" y="2795588"/>
          <p14:tracePt t="43583" x="3614738" y="2752725"/>
          <p14:tracePt t="43610" x="3462338" y="2667000"/>
          <p14:tracePt t="43614" x="3419475" y="2652713"/>
          <p14:tracePt t="43625" x="3367088" y="2638425"/>
          <p14:tracePt t="43661" x="3086100" y="2543175"/>
          <p14:tracePt t="43678" x="3005138" y="2514600"/>
          <p14:tracePt t="43710" x="2876550" y="2471738"/>
          <p14:tracePt t="43711" x="2862263" y="2466975"/>
          <p14:tracePt t="43724" x="2847975" y="2462213"/>
          <p14:tracePt t="43750" x="2786063" y="2457450"/>
          <p14:tracePt t="43783" x="2709863" y="2462213"/>
          <p14:tracePt t="43813" x="2619375" y="2505075"/>
          <p14:tracePt t="43847" x="2486025" y="2590800"/>
          <p14:tracePt t="43875" x="2428875" y="2643188"/>
          <p14:tracePt t="43876" x="2419350" y="2657475"/>
          <p14:tracePt t="43890" x="2405063" y="2676525"/>
          <p14:tracePt t="43893" x="2395538" y="2690813"/>
          <p14:tracePt t="43908" x="2371725" y="2738438"/>
          <p14:tracePt t="43941" x="2333625" y="2828925"/>
          <p14:tracePt t="43973" x="2319338" y="2895600"/>
          <p14:tracePt t="43975" x="2319338" y="2914650"/>
          <p14:tracePt t="43989" x="2319338" y="2957513"/>
          <p14:tracePt t="44001" x="2319338" y="2976563"/>
          <p14:tracePt t="44031" x="2319338" y="3043238"/>
          <p14:tracePt t="44064" x="2319338" y="3081338"/>
          <p14:tracePt t="44066" x="2319338" y="3086100"/>
          <p14:tracePt t="44081" x="2319338" y="3090863"/>
          <p14:tracePt t="44164" x="0" y="0"/>
        </p14:tracePtLst>
        <p14:tracePtLst>
          <p14:tracePt t="46210" x="3081338" y="3071813"/>
          <p14:tracePt t="46593" x="3071813" y="3071813"/>
          <p14:tracePt t="46644" x="3052763" y="3071813"/>
          <p14:tracePt t="46688" x="3024188" y="3081338"/>
          <p14:tracePt t="46723" x="2995613" y="3086100"/>
          <p14:tracePt t="46772" x="2928938" y="3105150"/>
          <p14:tracePt t="46816" x="2919413" y="3105150"/>
          <p14:tracePt t="46865" x="2881313" y="3105150"/>
          <p14:tracePt t="46879" x="2857500" y="3114675"/>
          <p14:tracePt t="46910" x="2809875" y="3119438"/>
          <p14:tracePt t="46915" x="2800350" y="3124200"/>
          <p14:tracePt t="46922" x="2781300" y="3124200"/>
          <p14:tracePt t="46938" x="2771775" y="3124200"/>
          <p14:tracePt t="46970" x="2752725" y="3124200"/>
          <p14:tracePt t="47003" x="2738438" y="3124200"/>
          <p14:tracePt t="47005" x="2733675" y="3124200"/>
          <p14:tracePt t="47032" x="2719388" y="3124200"/>
          <p14:tracePt t="47077" x="2714625" y="3124200"/>
          <p14:tracePt t="47101" x="2709863" y="3124200"/>
          <p14:tracePt t="47144" x="2700338" y="3124200"/>
          <p14:tracePt t="47147" x="2695575" y="3124200"/>
          <p14:tracePt t="47191" x="2686050" y="3124200"/>
          <p14:tracePt t="47283" x="2676525" y="3124200"/>
          <p14:tracePt t="47297" x="2671763" y="3124200"/>
          <p14:tracePt t="47333" x="2667000" y="3124200"/>
          <p14:tracePt t="47469" x="2662238" y="3124200"/>
          <p14:tracePt t="47551" x="2643188" y="3109913"/>
          <p14:tracePt t="47597" x="2586038" y="3048000"/>
          <p14:tracePt t="47644" x="2543175" y="2995613"/>
          <p14:tracePt t="47659" x="2528888" y="2981325"/>
          <p14:tracePt t="47688" x="2514600" y="2957513"/>
          <p14:tracePt t="47737" x="2495550" y="2924175"/>
          <p14:tracePt t="47740" x="2486025" y="2914650"/>
          <p14:tracePt t="47802" x="2452688" y="2857500"/>
          <p14:tracePt t="47831" x="2347913" y="2767013"/>
          <p14:tracePt t="47859" x="2295525" y="2728913"/>
          <p14:tracePt t="47894" x="2252663" y="2676525"/>
          <p14:tracePt t="47925" x="2209800" y="2628900"/>
          <p14:tracePt t="47927" x="2200275" y="2614613"/>
          <p14:tracePt t="47940" x="2190750" y="2605088"/>
          <p14:tracePt t="47943" x="2181225" y="2595563"/>
          <p14:tracePt t="47970" x="2162175" y="2566988"/>
          <p14:tracePt t="47971" x="2157413" y="2562225"/>
          <p14:tracePt t="47986" x="2152650" y="2557463"/>
          <p14:tracePt t="47988" x="2147888" y="2547938"/>
          <p14:tracePt t="48017" x="2143125" y="2533650"/>
          <p14:tracePt t="48047" x="2138363" y="2519363"/>
          <p14:tracePt t="48060" x="2138363" y="2514600"/>
          <p14:tracePt t="48093" x="2138363" y="2500313"/>
          <p14:tracePt t="48126" x="2143125" y="2476500"/>
          <p14:tracePt t="48158" x="2147888" y="2462213"/>
          <p14:tracePt t="48248" x="2152650" y="2462213"/>
          <p14:tracePt t="48281" x="2171700" y="2457450"/>
          <p14:tracePt t="48287" x="2171700" y="2452688"/>
          <p14:tracePt t="48300" x="2181225" y="2452688"/>
          <p14:tracePt t="48303" x="2200275" y="2447925"/>
          <p14:tracePt t="48318" x="2228850" y="2443163"/>
          <p14:tracePt t="48347" x="2286000" y="2424113"/>
          <p14:tracePt t="48382" x="2328863" y="2414588"/>
          <p14:tracePt t="48384" x="2333625" y="2414588"/>
          <p14:tracePt t="48424" x="2347913" y="2414588"/>
          <p14:tracePt t="48454" x="2400300" y="2414588"/>
          <p14:tracePt t="48469" x="2419350" y="2409825"/>
          <p14:tracePt t="48501" x="2457450" y="2409825"/>
          <p14:tracePt t="48550" x="2538413" y="2424113"/>
          <p14:tracePt t="48567" x="2562225" y="2424113"/>
          <p14:tracePt t="48592" x="2614613" y="2424113"/>
          <p14:tracePt t="48594" x="2633663" y="2424113"/>
          <p14:tracePt t="48629" x="2752725" y="2433638"/>
          <p14:tracePt t="48631" x="2786063" y="2438400"/>
          <p14:tracePt t="48659" x="2867025" y="2443163"/>
          <p14:tracePt t="48695" x="2967038" y="2443163"/>
          <p14:tracePt t="48751" x="3086100" y="2443163"/>
          <p14:tracePt t="48754" x="3100388" y="2443163"/>
          <p14:tracePt t="48768" x="3128963" y="2443163"/>
          <p14:tracePt t="48801" x="3186113" y="2443163"/>
          <p14:tracePt t="48818" x="3224213" y="2443163"/>
          <p14:tracePt t="48846" x="3319463" y="2433638"/>
          <p14:tracePt t="48876" x="3409950" y="2428875"/>
          <p14:tracePt t="48907" x="3424238" y="2424113"/>
          <p14:tracePt t="48994" x="3438525" y="2424113"/>
          <p14:tracePt t="49017" x="3452813" y="2424113"/>
          <p14:tracePt t="49031" x="3462338" y="2424113"/>
          <p14:tracePt t="49062" x="3500438" y="2424113"/>
          <p14:tracePt t="49097" x="3552825" y="2414588"/>
          <p14:tracePt t="49111" x="3557588" y="2414588"/>
          <p14:tracePt t="49142" x="3576638" y="2414588"/>
          <p14:tracePt t="49173" x="3619500" y="2414588"/>
          <p14:tracePt t="49190" x="3638550" y="2405063"/>
          <p14:tracePt t="49220" x="3690938" y="2400300"/>
          <p14:tracePt t="49267" x="3771900" y="2395538"/>
          <p14:tracePt t="49271" x="3810000" y="2386013"/>
          <p14:tracePt t="49285" x="3867150" y="2386013"/>
          <p14:tracePt t="49315" x="3919538" y="2381250"/>
          <p14:tracePt t="49343" x="3938588" y="2381250"/>
          <p14:tracePt t="49407" x="3967163" y="2381250"/>
          <p14:tracePt t="49425" x="3981450" y="2376488"/>
          <p14:tracePt t="49455" x="3986213" y="2376488"/>
          <p14:tracePt t="49568" x="3981450" y="2376488"/>
          <p14:tracePt t="49598" x="3957638" y="2376488"/>
          <p14:tracePt t="49601" x="3943350" y="2376488"/>
          <p14:tracePt t="49646" x="3843338" y="2376488"/>
          <p14:tracePt t="49662" x="3800475" y="2371725"/>
          <p14:tracePt t="49675" x="3743325" y="2371725"/>
          <p14:tracePt t="49691" x="3662363" y="2371725"/>
          <p14:tracePt t="49721" x="3433763" y="2352675"/>
          <p14:tracePt t="49750" x="3305175" y="2343150"/>
          <p14:tracePt t="49754" x="3271838" y="2333625"/>
          <p14:tracePt t="49785" x="3209925" y="2328863"/>
          <p14:tracePt t="49830" x="3200400" y="2328863"/>
          <p14:tracePt t="49832" x="3195638" y="2328863"/>
          <p14:tracePt t="49847" x="3171825" y="2324100"/>
          <p14:tracePt t="49897" x="3033713" y="2319338"/>
          <p14:tracePt t="49899" x="3014663" y="2319338"/>
          <p14:tracePt t="49906" x="3000375" y="2319338"/>
          <p14:tracePt t="49923" x="2986088" y="2319338"/>
          <p14:tracePt t="49956" x="2976563" y="2319338"/>
          <p14:tracePt t="49971" x="2971800" y="2319338"/>
          <p14:tracePt t="50160" x="2995613" y="2319338"/>
          <p14:tracePt t="50189" x="3019425" y="2319338"/>
          <p14:tracePt t="50222" x="3128963" y="2319338"/>
          <p14:tracePt t="50256" x="3252788" y="2319338"/>
          <p14:tracePt t="50288" x="3409950" y="2319338"/>
          <p14:tracePt t="50321" x="3595688" y="2324100"/>
          <p14:tracePt t="50363" x="3729038" y="2328863"/>
          <p14:tracePt t="50367" x="3743325" y="2328863"/>
          <p14:tracePt t="50382" x="3771900" y="2328863"/>
          <p14:tracePt t="50425" x="3862388" y="2328863"/>
          <p14:tracePt t="50458" x="3933825" y="2328863"/>
          <p14:tracePt t="50462" x="3938588" y="2328863"/>
          <p14:tracePt t="50486" x="3976688" y="2328863"/>
          <p14:tracePt t="50502" x="4005263" y="2328863"/>
          <p14:tracePt t="50534" x="4076700" y="2328863"/>
          <p14:tracePt t="50536" x="4095750" y="2328863"/>
          <p14:tracePt t="50553" x="4133850" y="2328863"/>
          <p14:tracePt t="50602" x="4210050" y="2328863"/>
          <p14:tracePt t="50613" x="4229100" y="2328863"/>
          <p14:tracePt t="50628" x="4252913" y="2328863"/>
          <p14:tracePt t="50678" x="4362450" y="2328863"/>
          <p14:tracePt t="50682" x="4381500" y="2328863"/>
          <p14:tracePt t="50705" x="4424363" y="2328863"/>
          <p14:tracePt t="50709" x="4429125" y="2328863"/>
          <p14:tracePt t="50726" x="4443413" y="2328863"/>
          <p14:tracePt t="50759" x="4462463" y="2328863"/>
          <p14:tracePt t="50789" x="4529138" y="2328863"/>
          <p14:tracePt t="50819" x="4605338" y="2328863"/>
          <p14:tracePt t="50834" x="4662488" y="2328863"/>
          <p14:tracePt t="50860" x="4752975" y="2328863"/>
          <p14:tracePt t="50875" x="4819650" y="2328863"/>
          <p14:tracePt t="50897" x="4895850" y="2328863"/>
          <p14:tracePt t="50942" x="5024438" y="2328863"/>
          <p14:tracePt t="50957" x="5062538" y="2328863"/>
          <p14:tracePt t="51004" x="5138738" y="2328863"/>
          <p14:tracePt t="51062" x="5162550" y="2328863"/>
          <p14:tracePt t="51098" x="5295900" y="2319338"/>
          <p14:tracePt t="51100" x="5305425" y="2319338"/>
          <p14:tracePt t="51143" x="5353050" y="2319338"/>
          <p14:tracePt t="51146" x="5357813" y="2319338"/>
          <p14:tracePt t="51177" x="5400675" y="2319338"/>
          <p14:tracePt t="51188" x="5414963" y="2319338"/>
          <p14:tracePt t="51224" x="5462588" y="2319338"/>
          <p14:tracePt t="51226" x="5467350" y="2319338"/>
          <p14:tracePt t="51282" x="5495925" y="2319338"/>
          <p14:tracePt t="51296" x="5510213" y="2319338"/>
          <p14:tracePt t="51335" x="5562600" y="2314575"/>
          <p14:tracePt t="51375" x="5567363" y="2314575"/>
          <p14:tracePt t="51409" x="5595938" y="2309813"/>
          <p14:tracePt t="52609" x="5600700" y="2309813"/>
          <p14:tracePt t="57162" x="5538788" y="2309813"/>
          <p14:tracePt t="57190" x="5419725" y="2324100"/>
          <p14:tracePt t="57220" x="5300663" y="2328863"/>
          <p14:tracePt t="57257" x="5100638" y="2343150"/>
          <p14:tracePt t="57272" x="5033963" y="2347913"/>
          <p14:tracePt t="57286" x="4991100" y="2347913"/>
          <p14:tracePt t="57287" x="4962525" y="2347913"/>
          <p14:tracePt t="57298" x="4933950" y="2347913"/>
          <p14:tracePt t="57333" x="4852988" y="2347913"/>
          <p14:tracePt t="57362" x="4791075" y="2347913"/>
          <p14:tracePt t="57377" x="4743450" y="2347913"/>
          <p14:tracePt t="57395" x="4691063" y="2347913"/>
          <p14:tracePt t="57409" x="4662488" y="2347913"/>
          <p14:tracePt t="57438" x="4538663" y="2328863"/>
          <p14:tracePt t="57468" x="4429125" y="2319338"/>
          <p14:tracePt t="57470" x="4371975" y="2305050"/>
          <p14:tracePt t="57486" x="4310063" y="2295525"/>
          <p14:tracePt t="57489" x="4271963" y="2290763"/>
          <p14:tracePt t="57502" x="4238625" y="2286000"/>
          <p14:tracePt t="57531" x="4124325" y="2262188"/>
          <p14:tracePt t="57566" x="4000500" y="2238375"/>
          <p14:tracePt t="57595" x="3876675" y="2214563"/>
          <p14:tracePt t="57626" x="3762375" y="2185988"/>
          <p14:tracePt t="57659" x="3590925" y="2147888"/>
          <p14:tracePt t="57688" x="3524250" y="2128838"/>
          <p14:tracePt t="57704" x="3481388" y="2119313"/>
          <p14:tracePt t="57739" x="3386138" y="2085975"/>
          <p14:tracePt t="57788" x="3290888" y="2052638"/>
          <p14:tracePt t="57828" x="3233738" y="2019300"/>
          <p14:tracePt t="57845" x="3181350" y="1995488"/>
          <p14:tracePt t="57876" x="3109913" y="1962150"/>
          <p14:tracePt t="57909" x="3100388" y="1947863"/>
          <p14:tracePt t="57958" x="3076575" y="1933575"/>
          <p14:tracePt t="57972" x="3071813" y="1933575"/>
          <p14:tracePt t="58031" x="3052763" y="1928813"/>
          <p14:tracePt t="58050" x="3033713" y="1924050"/>
          <p14:tracePt t="58052" x="3024188" y="1919288"/>
          <p14:tracePt t="58067" x="3005138" y="1909763"/>
          <p14:tracePt t="58097" x="2971800" y="1900238"/>
          <p14:tracePt t="58125" x="2943225" y="1890713"/>
          <p14:tracePt t="58159" x="2871788" y="1871663"/>
          <p14:tracePt t="58188" x="2838450" y="1866900"/>
          <p14:tracePt t="58222" x="2838450" y="1862138"/>
          <p14:tracePt t="58257" x="2795588" y="1857375"/>
          <p14:tracePt t="58283" x="2747963" y="1852613"/>
          <p14:tracePt t="58313" x="2724150" y="1847850"/>
          <p14:tracePt t="58391" x="2705100" y="1847850"/>
          <p14:tracePt t="58425" x="2681288" y="1847850"/>
          <p14:tracePt t="58437" x="2671763" y="1847850"/>
          <p14:tracePt t="58471" x="2647950" y="1847850"/>
          <p14:tracePt t="58472" x="2643188" y="1847850"/>
          <p14:tracePt t="58534" x="2638425" y="1847850"/>
          <p14:tracePt t="58579" x="2614613" y="1852613"/>
          <p14:tracePt t="58625" x="2600325" y="1857375"/>
          <p14:tracePt t="58817" x="2600325" y="1862138"/>
          <p14:tracePt t="58878" x="2595563" y="1866900"/>
          <p14:tracePt t="59145" x="2595563" y="1871663"/>
          <p14:tracePt t="59161" x="2595563" y="1876425"/>
          <p14:tracePt t="59190" x="2595563" y="1881188"/>
          <p14:tracePt t="59241" x="2595563" y="1885950"/>
          <p14:tracePt t="59298" x="2595563" y="1890713"/>
          <p14:tracePt t="59803" x="2595563" y="1885950"/>
          <p14:tracePt t="59847" x="2624138" y="1857375"/>
          <p14:tracePt t="59876" x="2690813" y="1824038"/>
          <p14:tracePt t="59892" x="2714625" y="1809750"/>
          <p14:tracePt t="59907" x="2733675" y="1800225"/>
          <p14:tracePt t="59956" x="2757488" y="1790700"/>
          <p14:tracePt t="59958" x="2776538" y="1785938"/>
          <p14:tracePt t="60000" x="2843213" y="1766888"/>
          <p14:tracePt t="60035" x="2895600" y="1747838"/>
          <p14:tracePt t="60081" x="2957513" y="1738313"/>
          <p14:tracePt t="60109" x="3076575" y="1719263"/>
          <p14:tracePt t="60127" x="3086100" y="1719263"/>
          <p14:tracePt t="60161" x="3100388" y="1719263"/>
          <p14:tracePt t="60173" x="3109913" y="1719263"/>
          <p14:tracePt t="60207" x="3176588" y="1719263"/>
          <p14:tracePt t="60235" x="3195638" y="1728788"/>
          <p14:tracePt t="60267" x="3228975" y="1747838"/>
          <p14:tracePt t="60274" x="3252788" y="1752600"/>
          <p14:tracePt t="60317" x="3362325" y="1800225"/>
          <p14:tracePt t="60337" x="3367088" y="1804988"/>
          <p14:tracePt t="60408" x="3395663" y="1828800"/>
          <p14:tracePt t="60440" x="3419475" y="1866900"/>
          <p14:tracePt t="60444" x="3424238" y="1885950"/>
          <p14:tracePt t="60460" x="3429000" y="1905000"/>
          <p14:tracePt t="60506" x="3452813" y="2005013"/>
          <p14:tracePt t="60523" x="3467100" y="2028825"/>
          <p14:tracePt t="60537" x="3471863" y="2047875"/>
          <p14:tracePt t="60564" x="3481388" y="2076450"/>
          <p14:tracePt t="60567" x="3481388" y="2085975"/>
          <p14:tracePt t="60580" x="3481388" y="2095500"/>
          <p14:tracePt t="60597" x="3481388" y="2100263"/>
          <p14:tracePt t="60647" x="3481388" y="2105025"/>
          <p14:tracePt t="60690" x="3481388" y="2109788"/>
          <p14:tracePt t="60909" x="3481388" y="2100263"/>
          <p14:tracePt t="60940" x="3481388" y="2081213"/>
          <p14:tracePt t="60985" x="3481388" y="2052638"/>
          <p14:tracePt t="61002" x="3481388" y="2024063"/>
          <p14:tracePt t="61032" x="3481388" y="1985963"/>
          <p14:tracePt t="61083" x="3481388" y="1947863"/>
          <p14:tracePt t="61110" x="3481388" y="1924050"/>
          <p14:tracePt t="61126" x="3486150" y="1905000"/>
          <p14:tracePt t="61160" x="3490913" y="1885950"/>
          <p14:tracePt t="61188" x="3490913" y="1871663"/>
          <p14:tracePt t="61205" x="3495675" y="1862138"/>
          <p14:tracePt t="61219" x="3495675" y="1857375"/>
          <p14:tracePt t="61270" x="3500438" y="1847850"/>
          <p14:tracePt t="61316" x="3505200" y="1843088"/>
          <p14:tracePt t="62062" x="3505200" y="1847850"/>
          <p14:tracePt t="62098" x="3500438" y="1866900"/>
          <p14:tracePt t="62127" x="3490913" y="1885950"/>
          <p14:tracePt t="62160" x="3486150" y="1900238"/>
          <p14:tracePt t="62189" x="3471863" y="1924050"/>
          <p14:tracePt t="62192" x="3467100" y="1933575"/>
          <p14:tracePt t="62206" x="3462338" y="1943100"/>
          <p14:tracePt t="62208" x="3457575" y="1957388"/>
          <p14:tracePt t="62237" x="3429000" y="2014538"/>
          <p14:tracePt t="62254" x="3424238" y="2028825"/>
          <p14:tracePt t="62272" x="3409950" y="2047875"/>
          <p14:tracePt t="62274" x="3409950" y="2052638"/>
          <p14:tracePt t="62286" x="3405188" y="2062163"/>
          <p14:tracePt t="62303" x="3400425" y="2071688"/>
          <p14:tracePt t="62315" x="3400425" y="2076450"/>
          <p14:tracePt t="62349" x="3381375" y="2109788"/>
          <p14:tracePt t="62352" x="3376613" y="2119313"/>
          <p14:tracePt t="62362" x="3371850" y="2124075"/>
          <p14:tracePt t="62407" x="3371850" y="2128838"/>
          <p14:tracePt t="62567" x="3367088" y="2128838"/>
          <p14:tracePt t="62594" x="3328988" y="2128838"/>
          <p14:tracePt t="62646" x="3305175" y="2128838"/>
          <p14:tracePt t="62660" x="3295650" y="2128838"/>
          <p14:tracePt t="62689" x="3262313" y="2128838"/>
          <p14:tracePt t="62705" x="3252788" y="2119313"/>
          <p14:tracePt t="62734" x="3233738" y="2105025"/>
          <p14:tracePt t="62750" x="3214688" y="2095500"/>
          <p14:tracePt t="62767" x="3214688" y="2085975"/>
          <p14:tracePt t="62846" x="3214688" y="2076450"/>
          <p14:tracePt t="62875" x="3214688" y="2057400"/>
          <p14:tracePt t="62907" x="3209925" y="2033588"/>
          <p14:tracePt t="62939" x="3209925" y="2005013"/>
          <p14:tracePt t="62975" x="3209925" y="1981200"/>
          <p14:tracePt t="63003" x="3214688" y="1966913"/>
          <p14:tracePt t="63034" x="3219450" y="1966913"/>
          <p14:tracePt t="63095" x="3243263" y="1957388"/>
          <p14:tracePt t="63144" x="3276600" y="1943100"/>
          <p14:tracePt t="63147" x="3281363" y="1943100"/>
          <p14:tracePt t="63175" x="3300413" y="1938338"/>
          <p14:tracePt t="63205" x="3338513" y="1933575"/>
          <p14:tracePt t="63234" x="3352800" y="1933575"/>
          <p14:tracePt t="63283" x="3371850" y="1933575"/>
          <p14:tracePt t="63314" x="3409950" y="1933575"/>
          <p14:tracePt t="63347" x="3529013" y="1981200"/>
          <p14:tracePt t="63377" x="3605213" y="2038350"/>
          <p14:tracePt t="63407" x="3681413" y="2119313"/>
          <p14:tracePt t="63438" x="3767138" y="2219325"/>
          <p14:tracePt t="63472" x="3829050" y="2305050"/>
          <p14:tracePt t="63501" x="3862388" y="2366963"/>
          <p14:tracePt t="63504" x="3867150" y="2376488"/>
          <p14:tracePt t="63552" x="3914775" y="2462213"/>
          <p14:tracePt t="63567" x="3919538" y="2466975"/>
          <p14:tracePt t="63597" x="3924300" y="2476500"/>
          <p14:tracePt t="63612" x="3929063" y="2481263"/>
          <p14:tracePt t="63641" x="3938588" y="2495550"/>
          <p14:tracePt t="63685" x="3943350" y="2500313"/>
          <p14:tracePt t="64140" x="3948113" y="2509838"/>
          <p14:tracePt t="64162" x="3952875" y="2524125"/>
          <p14:tracePt t="64172" x="3957638" y="2533650"/>
          <p14:tracePt t="64188" x="3962400" y="2538413"/>
          <p14:tracePt t="64190" x="3962400" y="2547938"/>
          <p14:tracePt t="64206" x="3962400" y="2557463"/>
          <p14:tracePt t="64221" x="3967163" y="2557463"/>
          <p14:tracePt t="64569" x="3967163" y="2566988"/>
          <p14:tracePt t="64603" x="3967163" y="2576513"/>
          <p14:tracePt t="64625" x="3967163" y="2586038"/>
          <p14:tracePt t="64660" x="3967163" y="2605088"/>
          <p14:tracePt t="64678" x="3967163" y="2614613"/>
          <p14:tracePt t="64707" x="3967163" y="2628900"/>
          <p14:tracePt t="64723" x="3967163" y="2643188"/>
          <p14:tracePt t="64753" x="3967163" y="2652713"/>
          <p14:tracePt t="64782" x="3967163" y="2667000"/>
          <p14:tracePt t="64796" x="3967163" y="2676525"/>
          <p14:tracePt t="64812" x="3967163" y="2681288"/>
          <p14:tracePt t="64938" x="3967163" y="2686050"/>
          <p14:tracePt t="64986" x="3967163" y="2690813"/>
          <p14:tracePt t="65101" x="3967163" y="2695575"/>
          <p14:tracePt t="65174" x="3967163" y="2700338"/>
          <p14:tracePt t="65188" x="3967163" y="2705100"/>
          <p14:tracePt t="65223" x="3967163" y="2724150"/>
          <p14:tracePt t="65237" x="3967163" y="2728913"/>
          <p14:tracePt t="65271" x="3967163" y="2738438"/>
          <p14:tracePt t="65312" x="3967163" y="2757488"/>
          <p14:tracePt t="65329" x="3967163" y="2781300"/>
          <p14:tracePt t="65345" x="3967163" y="2800350"/>
          <p14:tracePt t="65376" x="3967163" y="2814638"/>
          <p14:tracePt t="65392" x="3967163" y="2824163"/>
          <p14:tracePt t="65422" x="3967163" y="2838450"/>
          <p14:tracePt t="65437" x="3967163" y="2847975"/>
          <p14:tracePt t="65475" x="3967163" y="2867025"/>
          <p14:tracePt t="65489" x="3967163" y="2876550"/>
          <p14:tracePt t="65537" x="3967163" y="2890838"/>
          <p14:tracePt t="65579" x="3967163" y="2905125"/>
          <p14:tracePt t="65597" x="3962400" y="2914650"/>
          <p14:tracePt t="65627" x="3962400" y="2924175"/>
          <p14:tracePt t="65673" x="3952875" y="2947988"/>
          <p14:tracePt t="65706" x="3943350" y="3033713"/>
          <p14:tracePt t="65720" x="3938588" y="3048000"/>
          <p14:tracePt t="65753" x="3929063" y="3081338"/>
          <p14:tracePt t="65786" x="3919538" y="3114675"/>
          <p14:tracePt t="65812" x="3914775" y="3133725"/>
          <p14:tracePt t="65845" x="3900488" y="3186113"/>
          <p14:tracePt t="65875" x="3890963" y="3238500"/>
          <p14:tracePt t="65910" x="3886200" y="3271838"/>
          <p14:tracePt t="65926" x="3881438" y="3286125"/>
          <p14:tracePt t="65960" x="3876675" y="3300413"/>
          <p14:tracePt t="66066" x="3876675" y="3305175"/>
          <p14:tracePt t="66220" x="3886200" y="3224213"/>
          <p14:tracePt t="66251" x="3886200" y="3152775"/>
          <p14:tracePt t="66268" x="3890963" y="3119438"/>
          <p14:tracePt t="66285" x="3890963" y="3081338"/>
          <p14:tracePt t="66314" x="3900488" y="2971800"/>
          <p14:tracePt t="66344" x="3914775" y="2895600"/>
          <p14:tracePt t="66377" x="3924300" y="2747963"/>
          <p14:tracePt t="66407" x="3924300" y="2609850"/>
          <p14:tracePt t="66427" x="3924300" y="2571750"/>
          <p14:tracePt t="66459" x="3914775" y="2457450"/>
          <p14:tracePt t="66461" x="3905250" y="2433638"/>
          <p14:tracePt t="66503" x="3862388" y="2333625"/>
          <p14:tracePt t="66505" x="3843338" y="2309813"/>
          <p14:tracePt t="66547" x="3762375" y="2185988"/>
          <p14:tracePt t="66579" x="3681413" y="2081213"/>
          <p14:tracePt t="66611" x="3571875" y="1976438"/>
          <p14:tracePt t="66626" x="3514725" y="1938338"/>
          <p14:tracePt t="66675" x="3381375" y="1914525"/>
          <p14:tracePt t="66691" x="3338513" y="1914525"/>
          <p14:tracePt t="66721" x="3081338" y="1890713"/>
          <p14:tracePt t="66722" x="3005138" y="1881188"/>
          <p14:tracePt t="66772" x="2743200" y="1862138"/>
          <p14:tracePt t="66787" x="2690813" y="1862138"/>
          <p14:tracePt t="66816" x="2614613" y="1862138"/>
          <p14:tracePt t="66846" x="2509838" y="1876425"/>
          <p14:tracePt t="66850" x="2466975" y="1890713"/>
          <p14:tracePt t="66865" x="2424113" y="1895475"/>
          <p14:tracePt t="66907" x="2319338" y="1924050"/>
          <p14:tracePt t="66941" x="2233613" y="1962150"/>
          <p14:tracePt t="66971" x="2176463" y="1981200"/>
          <p14:tracePt t="66987" x="2147888" y="1985963"/>
          <p14:tracePt t="67005" x="2124075" y="2000250"/>
          <p14:tracePt t="67023" x="2090738" y="2014538"/>
          <p14:tracePt t="67072" x="1981200" y="2062163"/>
          <p14:tracePt t="67095" x="1943100" y="2081213"/>
          <p14:tracePt t="67097" x="1933575" y="2085975"/>
          <p14:tracePt t="67128" x="1890713" y="2128838"/>
          <p14:tracePt t="67145" x="1857375" y="2152650"/>
          <p14:tracePt t="67174" x="1800225" y="2200275"/>
          <p14:tracePt t="67190" x="1781175" y="2214563"/>
          <p14:tracePt t="67220" x="1762125" y="2233613"/>
          <p14:tracePt t="67255" x="1747838" y="2247900"/>
          <p14:tracePt t="67270" x="1738313" y="2262188"/>
          <p14:tracePt t="67285" x="1728788" y="2271713"/>
          <p14:tracePt t="67287" x="1719263" y="2281238"/>
          <p14:tracePt t="67320" x="1695450" y="2319338"/>
          <p14:tracePt t="67328" x="1685925" y="2333625"/>
          <p14:tracePt t="67361" x="1652588" y="2381250"/>
          <p14:tracePt t="67378" x="1633538" y="2414588"/>
          <p14:tracePt t="67407" x="1571625" y="2519363"/>
          <p14:tracePt t="67425" x="1524000" y="2605088"/>
          <p14:tracePt t="67460" x="1462088" y="2743200"/>
          <p14:tracePt t="67465" x="1452563" y="2767013"/>
          <p14:tracePt t="67474" x="1447800" y="2800350"/>
          <p14:tracePt t="67489" x="1433513" y="2828925"/>
          <p14:tracePt t="67520" x="1400175" y="2957513"/>
          <p14:tracePt t="67563" x="1390650" y="3057525"/>
          <p14:tracePt t="67567" x="1381125" y="3086100"/>
          <p14:tracePt t="67584" x="1381125" y="3124200"/>
          <p14:tracePt t="67602" x="1381125" y="3214688"/>
          <p14:tracePt t="67629" x="1381125" y="3252788"/>
          <p14:tracePt t="67660" x="1390650" y="3438525"/>
          <p14:tracePt t="67706" x="1443038" y="3633788"/>
          <p14:tracePt t="67733" x="1490663" y="3724275"/>
          <p14:tracePt t="67738" x="1500188" y="3748088"/>
          <p14:tracePt t="67750" x="1519238" y="3771900"/>
          <p14:tracePt t="67788" x="1600200" y="3876675"/>
          <p14:tracePt t="67816" x="1633538" y="3910013"/>
          <p14:tracePt t="67848" x="1662113" y="3943350"/>
          <p14:tracePt t="67875" x="1671638" y="3957638"/>
          <p14:tracePt t="67910" x="1814513" y="4076700"/>
          <p14:tracePt t="67959" x="1952625" y="4181475"/>
          <p14:tracePt t="67975" x="1985963" y="4210050"/>
          <p14:tracePt t="68005" x="2047875" y="4243388"/>
          <p14:tracePt t="68021" x="2090738" y="4257675"/>
          <p14:tracePt t="68051" x="2190750" y="4271963"/>
          <p14:tracePt t="68066" x="2209800" y="4271963"/>
          <p14:tracePt t="68083" x="2276475" y="4271963"/>
          <p14:tracePt t="68099" x="2328863" y="4271963"/>
          <p14:tracePt t="68128" x="2495550" y="4252913"/>
          <p14:tracePt t="68135" x="2528888" y="4238625"/>
          <p14:tracePt t="68177" x="2647950" y="4176713"/>
          <p14:tracePt t="68219" x="2695575" y="4105275"/>
          <p14:tracePt t="68256" x="2762250" y="4005263"/>
          <p14:tracePt t="68285" x="2805113" y="3910013"/>
          <p14:tracePt t="68314" x="2852738" y="3757613"/>
          <p14:tracePt t="68355" x="2890838" y="3567113"/>
          <p14:tracePt t="68359" x="2890838" y="3533775"/>
          <p14:tracePt t="68391" x="2905125" y="3376613"/>
          <p14:tracePt t="68428" x="2905125" y="3195638"/>
          <p14:tracePt t="68442" x="2905125" y="3090863"/>
          <p14:tracePt t="68469" x="2905125" y="2962275"/>
          <p14:tracePt t="68471" x="2905125" y="2938463"/>
          <p14:tracePt t="68501" x="2881313" y="2776538"/>
          <p14:tracePt t="68535" x="2843213" y="2652713"/>
          <p14:tracePt t="68568" x="2757488" y="2500313"/>
          <p14:tracePt t="68597" x="2728913" y="2452688"/>
          <p14:tracePt t="68610" x="2709863" y="2428875"/>
          <p14:tracePt t="68658" x="2690813" y="2419350"/>
          <p14:tracePt t="68691" x="2633663" y="2381250"/>
          <p14:tracePt t="68719" x="2481263" y="2328863"/>
          <p14:tracePt t="68734" x="2376488" y="2305050"/>
          <p14:tracePt t="68739" x="2338388" y="2290763"/>
          <p14:tracePt t="68753" x="2295525" y="2276475"/>
          <p14:tracePt t="68754" x="2257425" y="2266950"/>
          <p14:tracePt t="68770" x="2181225" y="2233613"/>
          <p14:tracePt t="68783" x="2147888" y="2224088"/>
          <p14:tracePt t="68818" x="2005013" y="2171700"/>
          <p14:tracePt t="68847" x="1933575" y="2166938"/>
          <p14:tracePt t="68869" x="1881188" y="2166938"/>
          <p14:tracePt t="68877" x="1857375" y="2166938"/>
          <p14:tracePt t="68892" x="1814513" y="2185988"/>
          <p14:tracePt t="68928" x="1709738" y="2252663"/>
          <p14:tracePt t="68939" x="1676400" y="2271713"/>
          <p14:tracePt t="68970" x="1552575" y="2386013"/>
          <p14:tracePt t="68972" x="1519238" y="2424113"/>
          <p14:tracePt t="68985" x="1504950" y="2457450"/>
          <p14:tracePt t="68987" x="1471613" y="2500313"/>
          <p14:tracePt t="69000" x="1447800" y="2543175"/>
          <p14:tracePt t="69003" x="1428750" y="2590800"/>
          <p14:tracePt t="69018" x="1381125" y="2695575"/>
          <p14:tracePt t="69045" x="1281113" y="2895600"/>
          <p14:tracePt t="69048" x="1262063" y="2957513"/>
          <p14:tracePt t="69062" x="1238250" y="3005138"/>
          <p14:tracePt t="69064" x="1204913" y="3076575"/>
          <p14:tracePt t="69095" x="1143000" y="3276600"/>
          <p14:tracePt t="69109" x="1128713" y="3357563"/>
          <p14:tracePt t="69143" x="1128713" y="3476625"/>
          <p14:tracePt t="69145" x="1128713" y="3495675"/>
          <p14:tracePt t="69160" x="1143000" y="3543300"/>
          <p14:tracePt t="69190" x="1147763" y="3605213"/>
          <p14:tracePt t="69224" x="1157288" y="3667125"/>
          <p14:tracePt t="69248" x="1162050" y="3705225"/>
          <p14:tracePt t="69282" x="1190625" y="3814763"/>
          <p14:tracePt t="69313" x="1219200" y="3914775"/>
          <p14:tracePt t="69317" x="1219200" y="3933825"/>
          <p14:tracePt t="69330" x="1223963" y="3962400"/>
          <p14:tracePt t="69360" x="1257300" y="4076700"/>
          <p14:tracePt t="69362" x="1266825" y="4114800"/>
          <p14:tracePt t="69375" x="1276350" y="4157663"/>
          <p14:tracePt t="69424" x="1333500" y="4343400"/>
          <p14:tracePt t="69440" x="1362075" y="4400550"/>
          <p14:tracePt t="69454" x="1385888" y="4438650"/>
          <p14:tracePt t="69487" x="1419225" y="4471988"/>
          <p14:tracePt t="69522" x="1447800" y="4505325"/>
          <p14:tracePt t="69548" x="1466850" y="4529138"/>
          <p14:tracePt t="69582" x="1504950" y="4548188"/>
          <p14:tracePt t="69612" x="1514475" y="4552950"/>
          <p14:tracePt t="69659" x="1595438" y="4572000"/>
          <p14:tracePt t="69677" x="1633538" y="4591050"/>
          <p14:tracePt t="69679" x="1647825" y="4595813"/>
          <p14:tracePt t="69720" x="1743075" y="4657725"/>
          <p14:tracePt t="69753" x="1862138" y="4714875"/>
          <p14:tracePt t="69768" x="1909763" y="4733925"/>
          <p14:tracePt t="69779" x="1924050" y="4743450"/>
          <p14:tracePt t="69814" x="1990725" y="4781550"/>
          <p14:tracePt t="69845" x="2066925" y="4805363"/>
          <p14:tracePt t="69880" x="2147888" y="4838700"/>
          <p14:tracePt t="69907" x="2171700" y="4852988"/>
          <p14:tracePt t="69937" x="2205038" y="4867275"/>
          <p14:tracePt t="69973" x="2295525" y="4886325"/>
          <p14:tracePt t="70003" x="2352675" y="4905375"/>
          <p14:tracePt t="70030" x="2381250" y="4910138"/>
          <p14:tracePt t="70033" x="2390775" y="4910138"/>
          <p14:tracePt t="70047" x="2414588" y="4914900"/>
          <p14:tracePt t="70086" x="2486025" y="4924425"/>
          <p14:tracePt t="70114" x="2524125" y="4933950"/>
          <p14:tracePt t="70128" x="2533650" y="4933950"/>
          <p14:tracePt t="70173" x="2538413" y="4933950"/>
          <p14:tracePt t="70218" x="2543175" y="4933950"/>
          <p14:tracePt t="70250" x="2547938" y="4933950"/>
          <p14:tracePt t="70281" x="2552700" y="4933950"/>
          <p14:tracePt t="70315" x="2562225" y="4929188"/>
          <p14:tracePt t="70363" x="2571750" y="4924425"/>
          <p14:tracePt t="70377" x="2586038" y="4914900"/>
          <p14:tracePt t="70405" x="2600325" y="4900613"/>
          <p14:tracePt t="70422" x="2614613" y="4891088"/>
          <p14:tracePt t="70437" x="2624138" y="4881563"/>
          <p14:tracePt t="70472" x="2643188" y="4862513"/>
          <p14:tracePt t="70501" x="2671763" y="4814888"/>
          <p14:tracePt t="70550" x="2752725" y="4686300"/>
          <p14:tracePt t="70595" x="2786063" y="4591050"/>
          <p14:tracePt t="70628" x="2824163" y="4491038"/>
          <p14:tracePt t="70640" x="2852738" y="4414838"/>
          <p14:tracePt t="70688" x="2928938" y="4124325"/>
          <p14:tracePt t="70691" x="2933700" y="4105275"/>
          <p14:tracePt t="70724" x="2952750" y="3981450"/>
          <p14:tracePt t="70753" x="2967038" y="3857625"/>
          <p14:tracePt t="70782" x="2986088" y="3719513"/>
          <p14:tracePt t="70817" x="2990850" y="3543300"/>
          <p14:tracePt t="70844" x="2990850" y="3419475"/>
          <p14:tracePt t="70877" x="2981325" y="3205163"/>
          <p14:tracePt t="70907" x="2967038" y="3038475"/>
          <p14:tracePt t="70938" x="2928938" y="2867025"/>
          <p14:tracePt t="70975" x="2857500" y="2719388"/>
          <p14:tracePt t="71000" x="2838450" y="2671763"/>
          <p14:tracePt t="71036" x="2805113" y="2624138"/>
          <p14:tracePt t="71047" x="2795588" y="2609850"/>
          <p14:tracePt t="71077" x="2771775" y="2586038"/>
          <p14:tracePt t="71079" x="2767013" y="2576513"/>
          <p14:tracePt t="71094" x="2762250" y="2576513"/>
          <p14:tracePt t="71096" x="2757488" y="2571750"/>
          <p14:tracePt t="71128" x="2728913" y="2552700"/>
          <p14:tracePt t="71160" x="2676525" y="2505075"/>
          <p14:tracePt t="71162" x="2662238" y="2490788"/>
          <p14:tracePt t="71177" x="2633663" y="2462213"/>
          <p14:tracePt t="71233" x="2519363" y="2366963"/>
          <p14:tracePt t="71252" x="2490788" y="2352675"/>
          <p14:tracePt t="71255" x="2476500" y="2338388"/>
          <p14:tracePt t="71284" x="2443163" y="2309813"/>
          <p14:tracePt t="71316" x="2381250" y="2257425"/>
          <p14:tracePt t="71346" x="2338388" y="2233613"/>
          <p14:tracePt t="71384" x="2286000" y="2205038"/>
          <p14:tracePt t="71407" x="2243138" y="2185988"/>
          <p14:tracePt t="71439" x="2157413" y="2143125"/>
          <p14:tracePt t="71469" x="2119313" y="2119313"/>
          <p14:tracePt t="71504" x="2095500" y="2114550"/>
          <p14:tracePt t="71614" x="2062163" y="2124075"/>
          <p14:tracePt t="71628" x="2052638" y="2133600"/>
          <p14:tracePt t="71656" x="2038350" y="2138363"/>
          <p14:tracePt t="71705" x="2033588" y="2138363"/>
          <p14:tracePt t="71756" x="2014538" y="2185988"/>
          <p14:tracePt t="71773" x="2009775" y="2209800"/>
          <p14:tracePt t="71789" x="2000250" y="2228850"/>
          <p14:tracePt t="71804" x="1990725" y="2252663"/>
          <p14:tracePt t="71838" x="1966913" y="2333625"/>
          <p14:tracePt t="71868" x="1938338" y="2438400"/>
          <p14:tracePt t="71875" x="1924050" y="2481263"/>
          <p14:tracePt t="71891" x="1909763" y="2543175"/>
          <p14:tracePt t="71925" x="1890713" y="2667000"/>
          <p14:tracePt t="71927" x="1890713" y="2686050"/>
          <p14:tracePt t="71941" x="1890713" y="2709863"/>
          <p14:tracePt t="71942" x="1890713" y="2728913"/>
          <p14:tracePt t="71958" x="1885950" y="2781300"/>
          <p14:tracePt t="71974" x="1885950" y="2824163"/>
          <p14:tracePt t="72001" x="1881188" y="2890838"/>
          <p14:tracePt t="72003" x="1881188" y="2928938"/>
          <p14:tracePt t="72018" x="1876425" y="2981325"/>
          <p14:tracePt t="72047" x="1871663" y="3052763"/>
          <p14:tracePt t="72049" x="1871663" y="3062288"/>
          <p14:tracePt t="72064" x="1871663" y="3105150"/>
          <p14:tracePt t="72099" x="1871663" y="3157538"/>
          <p14:tracePt t="72101" x="1871663" y="3171825"/>
          <p14:tracePt t="72129" x="1871663" y="3209925"/>
          <p14:tracePt t="72146" x="1871663" y="3228975"/>
          <p14:tracePt t="72187" x="1871663" y="3257550"/>
          <p14:tracePt t="72224" x="1895475" y="3381375"/>
          <p14:tracePt t="72242" x="1905000" y="3405188"/>
          <p14:tracePt t="72268" x="1914525" y="3438525"/>
          <p14:tracePt t="72272" x="1914525" y="3443288"/>
          <p14:tracePt t="72286" x="1914525" y="3448050"/>
          <p14:tracePt t="72288" x="1919288" y="3448050"/>
          <p14:tracePt t="72304" x="1924050" y="3462338"/>
          <p14:tracePt t="72344" x="1938338" y="3500438"/>
          <p14:tracePt t="72378" x="1971675" y="3548063"/>
          <p14:tracePt t="72393" x="1981200" y="3571875"/>
          <p14:tracePt t="72409" x="2005013" y="3614738"/>
          <p14:tracePt t="72440" x="2066925" y="3719513"/>
          <p14:tracePt t="72470" x="2143125" y="3833813"/>
          <p14:tracePt t="72502" x="2214563" y="3919538"/>
          <p14:tracePt t="72505" x="2238375" y="3943350"/>
          <p14:tracePt t="72533" x="2281238" y="3976688"/>
          <p14:tracePt t="72535" x="2295525" y="3990975"/>
          <p14:tracePt t="72547" x="2319338" y="4000500"/>
          <p14:tracePt t="72550" x="2333625" y="4000500"/>
          <p14:tracePt t="72565" x="2366963" y="4005263"/>
          <p14:tracePt t="72600" x="2386013" y="4005263"/>
          <p14:tracePt t="72615" x="2400300" y="4005263"/>
          <p14:tracePt t="72616" x="2400300" y="4000500"/>
          <p14:tracePt t="72657" x="2490788" y="3976688"/>
          <p14:tracePt t="72687" x="2614613" y="3910013"/>
          <p14:tracePt t="72724" x="2700338" y="3829050"/>
          <p14:tracePt t="72737" x="2728913" y="3790950"/>
          <p14:tracePt t="72752" x="2743200" y="3762375"/>
          <p14:tracePt t="72771" x="2757488" y="3738563"/>
          <p14:tracePt t="72785" x="2776538" y="3705225"/>
          <p14:tracePt t="72812" x="2828925" y="3624263"/>
          <p14:tracePt t="72859" x="2871788" y="3529013"/>
          <p14:tracePt t="72906" x="2881313" y="3433763"/>
          <p14:tracePt t="72922" x="2895600" y="3376613"/>
          <p14:tracePt t="72958" x="2900363" y="3276600"/>
          <p14:tracePt t="72972" x="2900363" y="3186113"/>
          <p14:tracePt t="73005" x="2900363" y="3100388"/>
          <p14:tracePt t="73030" x="2900363" y="2981325"/>
          <p14:tracePt t="73033" x="2900363" y="2933700"/>
          <p14:tracePt t="73048" x="2900363" y="2895600"/>
          <p14:tracePt t="73063" x="2895600" y="2809875"/>
          <p14:tracePt t="73068" x="2890838" y="2776538"/>
          <p14:tracePt t="73081" x="2886075" y="2738438"/>
          <p14:tracePt t="73099" x="2871788" y="2667000"/>
          <p14:tracePt t="73142" x="2828925" y="2566988"/>
          <p14:tracePt t="73158" x="2824163" y="2547938"/>
          <p14:tracePt t="73191" x="2800350" y="2509838"/>
          <p14:tracePt t="73220" x="2771775" y="2481263"/>
          <p14:tracePt t="73254" x="2752725" y="2462213"/>
          <p14:tracePt t="73271" x="2738438" y="2457450"/>
          <p14:tracePt t="73287" x="2724150" y="2452688"/>
          <p14:tracePt t="73300" x="2719388" y="2447925"/>
          <p14:tracePt t="73333" x="2681288" y="2428875"/>
          <p14:tracePt t="73360" x="2647950" y="2414588"/>
          <p14:tracePt t="73377" x="2628900" y="2405063"/>
          <p14:tracePt t="73412" x="2543175" y="2381250"/>
          <p14:tracePt t="73439" x="2481263" y="2357438"/>
          <p14:tracePt t="73474" x="2433638" y="2328863"/>
          <p14:tracePt t="73490" x="2419350" y="2319338"/>
          <p14:tracePt t="73503" x="2400300" y="2314575"/>
          <p14:tracePt t="73552" x="2366963" y="2305050"/>
          <p14:tracePt t="73566" x="2357438" y="2305050"/>
          <p14:tracePt t="73604" x="2347913" y="2295525"/>
          <p14:tracePt t="73657" x="2328863" y="2295525"/>
          <p14:tracePt t="73659" x="2319338" y="2295525"/>
          <p14:tracePt t="73688" x="2281238" y="2295525"/>
          <p14:tracePt t="73720" x="2224088" y="2295525"/>
          <p14:tracePt t="73755" x="2209800" y="2295525"/>
          <p14:tracePt t="73816" x="2200275" y="2295525"/>
          <p14:tracePt t="73844" x="2147888" y="2295525"/>
          <p14:tracePt t="73877" x="2138363" y="2295525"/>
          <p14:tracePt t="74067" x="2138363" y="2290763"/>
          <p14:tracePt t="74095" x="2157413" y="2262188"/>
          <p14:tracePt t="74115" x="2181225" y="2243138"/>
          <p14:tracePt t="74175" x="2281238" y="2176463"/>
          <p14:tracePt t="74192" x="2319338" y="2152650"/>
          <p14:tracePt t="74283" x="2557463" y="2009775"/>
          <p14:tracePt t="74285" x="2581275" y="1995488"/>
          <p14:tracePt t="74301" x="2605088" y="1976438"/>
          <p14:tracePt t="74304" x="2628900" y="1962150"/>
          <p14:tracePt t="74312" x="2643188" y="1957388"/>
          <p14:tracePt t="74346" x="2714625" y="1909763"/>
          <p14:tracePt t="74364" x="2733675" y="1900238"/>
          <p14:tracePt t="74399" x="2776538" y="1876425"/>
          <p14:tracePt t="74456" x="2833688" y="1857375"/>
          <p14:tracePt t="74492" x="2900363" y="1847850"/>
          <p14:tracePt t="74494" x="2924175" y="1843088"/>
          <p14:tracePt t="74539" x="2971800" y="1838325"/>
          <p14:tracePt t="74554" x="2981325" y="1838325"/>
          <p14:tracePt t="74616" x="3062288" y="1838325"/>
          <p14:tracePt t="74625" x="3081338" y="1838325"/>
          <p14:tracePt t="74654" x="3090863" y="1838325"/>
          <p14:tracePt t="74894" x="3100388" y="1838325"/>
          <p14:tracePt t="74958" x="3109913" y="1838325"/>
          <p14:tracePt t="74981" x="3119438" y="1838325"/>
          <p14:tracePt t="76132" x="3109913" y="1838325"/>
          <p14:tracePt t="76146" x="3095625" y="1843088"/>
          <p14:tracePt t="76163" x="3090863" y="1847850"/>
          <p14:tracePt t="76181" x="3062288" y="1852613"/>
          <p14:tracePt t="76225" x="3028950" y="1862138"/>
          <p14:tracePt t="76267" x="3005138" y="1871663"/>
          <p14:tracePt t="76285" x="2981325" y="1876425"/>
          <p14:tracePt t="76319" x="2905125" y="1900238"/>
          <p14:tracePt t="76347" x="2800350" y="1943100"/>
          <p14:tracePt t="76365" x="2762250" y="1957388"/>
          <p14:tracePt t="76397" x="2686050" y="1985963"/>
          <p14:tracePt t="76401" x="2647950" y="2005013"/>
          <p14:tracePt t="76409" x="2643188" y="2009775"/>
          <p14:tracePt t="76432" x="2614613" y="2024063"/>
          <p14:tracePt t="76441" x="2605088" y="2033588"/>
          <p14:tracePt t="76476" x="2557463" y="2066925"/>
          <p14:tracePt t="76518" x="2524125" y="2105025"/>
          <p14:tracePt t="76553" x="2462213" y="2171700"/>
          <p14:tracePt t="76568" x="2386013" y="2295525"/>
          <p14:tracePt t="76599" x="2324100" y="2390775"/>
          <p14:tracePt t="76601" x="2314575" y="2414588"/>
          <p14:tracePt t="76634" x="2286000" y="2466975"/>
          <p14:tracePt t="76648" x="2281238" y="2486025"/>
          <p14:tracePt t="76671" x="2266950" y="2514600"/>
          <p14:tracePt t="76676" x="2262188" y="2524125"/>
          <p14:tracePt t="76692" x="2252663" y="2547938"/>
          <p14:tracePt t="76709" x="2238375" y="2581275"/>
          <p14:tracePt t="76724" x="2219325" y="2609850"/>
          <p14:tracePt t="76755" x="2185988" y="2695575"/>
          <p14:tracePt t="76757" x="2176463" y="2719388"/>
          <p14:tracePt t="76773" x="2152650" y="2776538"/>
          <p14:tracePt t="76812" x="2095500" y="2933700"/>
          <p14:tracePt t="76846" x="2066925" y="3057525"/>
          <p14:tracePt t="76849" x="2043113" y="3157538"/>
          <p14:tracePt t="76867" x="2014538" y="3271838"/>
          <p14:tracePt t="76870" x="2009775" y="3324225"/>
          <p14:tracePt t="76879" x="1995488" y="3371850"/>
          <p14:tracePt t="76894" x="1981200" y="3490913"/>
          <p14:tracePt t="76925" x="1971675" y="3667125"/>
          <p14:tracePt t="76939" x="1971675" y="3743325"/>
          <p14:tracePt t="76975" x="1990725" y="3886200"/>
          <p14:tracePt t="76992" x="2009775" y="3948113"/>
          <p14:tracePt t="77038" x="2066925" y="4067175"/>
          <p14:tracePt t="77053" x="2090738" y="4095750"/>
          <p14:tracePt t="77078" x="2119313" y="4138613"/>
          <p14:tracePt t="77114" x="2200275" y="4205288"/>
          <p14:tracePt t="77118" x="2228850" y="4224338"/>
          <p14:tracePt t="77146" x="2324100" y="4248150"/>
          <p14:tracePt t="77163" x="2414588" y="4262438"/>
          <p14:tracePt t="77173" x="2433638" y="4262438"/>
          <p14:tracePt t="77187" x="2452688" y="4267200"/>
          <p14:tracePt t="77221" x="2495550" y="4271963"/>
          <p14:tracePt t="77254" x="2528888" y="4271963"/>
          <p14:tracePt t="77286" x="2605088" y="4219575"/>
          <p14:tracePt t="77303" x="2647950" y="4181475"/>
          <p14:tracePt t="77346" x="2776538" y="4052888"/>
          <p14:tracePt t="77378" x="2824163" y="3967163"/>
          <p14:tracePt t="77380" x="2843213" y="3943350"/>
          <p14:tracePt t="77397" x="2847975" y="3924300"/>
          <p14:tracePt t="77440" x="2881313" y="3795713"/>
          <p14:tracePt t="77442" x="2886075" y="3771900"/>
          <p14:tracePt t="77473" x="2905125" y="3690938"/>
          <p14:tracePt t="77502" x="2914650" y="3600450"/>
          <p14:tracePt t="77533" x="2914650" y="3524250"/>
          <p14:tracePt t="77564" x="2919413" y="3429000"/>
          <p14:tracePt t="77567" x="2919413" y="3405188"/>
          <p14:tracePt t="77583" x="2924175" y="3348038"/>
          <p14:tracePt t="77599" x="2924175" y="3286125"/>
          <p14:tracePt t="77630" x="2928938" y="3167063"/>
          <p14:tracePt t="77660" x="2943225" y="3038475"/>
          <p14:tracePt t="77675" x="2952750" y="2981325"/>
          <p14:tracePt t="77705" x="2957513" y="2914650"/>
          <p14:tracePt t="77722" x="2957513" y="2857500"/>
          <p14:tracePt t="77753" x="2967038" y="2795588"/>
          <p14:tracePt t="77754" x="2971800" y="2781300"/>
          <p14:tracePt t="77768" x="2971800" y="2771775"/>
          <p14:tracePt t="77770" x="2971800" y="2757488"/>
          <p14:tracePt t="77787" x="2971800" y="2733675"/>
          <p14:tracePt t="77802" x="2976563" y="2714625"/>
          <p14:tracePt t="77834" x="2976563" y="2681288"/>
          <p14:tracePt t="77849" x="2976563" y="2667000"/>
          <p14:tracePt t="77879" x="2976563" y="2643188"/>
          <p14:tracePt t="77910" x="2976563" y="2614613"/>
          <p14:tracePt t="77912" x="2976563" y="2605088"/>
          <p14:tracePt t="77929" x="2976563" y="2595563"/>
          <p14:tracePt t="77969" x="2976563" y="2586038"/>
          <p14:tracePt t="78022" x="2976563" y="2514600"/>
          <p14:tracePt t="78037" x="2971800" y="2490788"/>
          <p14:tracePt t="78062" x="2962275" y="2471738"/>
          <p14:tracePt t="78095" x="2962275" y="2438400"/>
          <p14:tracePt t="78126" x="2957513" y="2381250"/>
          <p14:tracePt t="78144" x="2957513" y="2333625"/>
          <p14:tracePt t="78176" x="2952750" y="2262188"/>
          <p14:tracePt t="78190" x="2952750" y="2252663"/>
          <p14:tracePt t="78219" x="2952750" y="2238375"/>
          <p14:tracePt t="78256" x="2967038" y="2185988"/>
          <p14:tracePt t="78272" x="2971800" y="2162175"/>
          <p14:tracePt t="78300" x="2976563" y="2143125"/>
          <p14:tracePt t="78351" x="2986088" y="2124075"/>
          <p14:tracePt t="78364" x="2990850" y="2114550"/>
          <p14:tracePt t="78399" x="2995613" y="2105025"/>
          <p14:tracePt t="78442" x="3000375" y="2100263"/>
          <p14:tracePt t="78460" x="3009900" y="2076450"/>
          <p14:tracePt t="78500" x="3014663" y="2066925"/>
          <p14:tracePt t="78531" x="3019425" y="2066925"/>
          <p14:tracePt t="78596" x="3014663" y="2076450"/>
          <p14:tracePt t="78614" x="3005138" y="2105025"/>
          <p14:tracePt t="78646" x="2933700" y="2233613"/>
          <p14:tracePt t="78648" x="2919413" y="2276475"/>
          <p14:tracePt t="78662" x="2867025" y="2376488"/>
          <p14:tracePt t="78708" x="2762250" y="2628900"/>
          <p14:tracePt t="78740" x="2700338" y="2776538"/>
          <p14:tracePt t="78773" x="2638425" y="2900363"/>
          <p14:tracePt t="78775" x="2614613" y="2943225"/>
          <p14:tracePt t="78819" x="2533650" y="3114675"/>
          <p14:tracePt t="78820" x="2514600" y="3157538"/>
          <p14:tracePt t="78860" x="2371725" y="3438525"/>
          <p14:tracePt t="78875" x="2309813" y="3562350"/>
          <p14:tracePt t="78910" x="2243138" y="3762375"/>
          <p14:tracePt t="78943" x="2214563" y="3900488"/>
          <p14:tracePt t="78959" x="2205038" y="3952875"/>
          <p14:tracePt t="78988" x="2190750" y="4033838"/>
          <p14:tracePt t="79004" x="2190750" y="4052888"/>
          <p14:tracePt t="79030" x="2190750" y="4086225"/>
          <p14:tracePt t="79062" x="2190750" y="4114800"/>
          <p14:tracePt t="79111" x="2214563" y="4210050"/>
          <p14:tracePt t="79114" x="2219325" y="4219575"/>
          <p14:tracePt t="79130" x="2219325" y="4243388"/>
          <p14:tracePt t="79147" x="2224088" y="4271963"/>
          <p14:tracePt t="79161" x="2224088" y="4314825"/>
          <p14:tracePt t="79190" x="2233613" y="4419600"/>
          <p14:tracePt t="79219" x="2262188" y="4524375"/>
          <p14:tracePt t="79252" x="2286000" y="4624388"/>
          <p14:tracePt t="79256" x="2290763" y="4652963"/>
          <p14:tracePt t="79262" x="2290763" y="4676775"/>
          <p14:tracePt t="79272" x="2300288" y="4714875"/>
          <p14:tracePt t="79286" x="2305050" y="4743450"/>
          <p14:tracePt t="79290" x="2309813" y="4776788"/>
          <p14:tracePt t="79319" x="2362200" y="4862513"/>
          <p14:tracePt t="79335" x="2381250" y="4895850"/>
          <p14:tracePt t="79364" x="2400300" y="4924425"/>
          <p14:tracePt t="79380" x="2409825" y="4953000"/>
          <p14:tracePt t="79413" x="2438400" y="5019675"/>
          <p14:tracePt t="79461" x="2476500" y="5057775"/>
          <p14:tracePt t="79471" x="2476500" y="5062538"/>
          <p14:tracePt t="79503" x="2486025" y="5072063"/>
          <p14:tracePt t="79523" x="2495550" y="5086350"/>
          <p14:tracePt t="79560" x="2500313" y="5091113"/>
          <p14:tracePt t="79612" x="2509838" y="5091113"/>
          <p14:tracePt t="79634" x="2528888" y="5081588"/>
          <p14:tracePt t="79656" x="2557463" y="5057775"/>
          <p14:tracePt t="79675" x="2571750" y="5029200"/>
          <p14:tracePt t="79708" x="2605088" y="4986338"/>
          <p14:tracePt t="79746" x="2628900" y="4943475"/>
          <p14:tracePt t="79789" x="2652713" y="4905375"/>
          <p14:tracePt t="79819" x="2662238" y="4886325"/>
          <p14:tracePt t="79851" x="2671763" y="4838700"/>
          <p14:tracePt t="79869" x="2671763" y="4819650"/>
          <p14:tracePt t="79940" x="2671763" y="4795838"/>
          <p14:tracePt t="79961" x="2671763" y="4786313"/>
          <p14:tracePt t="80010" x="2657475" y="4743450"/>
          <p14:tracePt t="80048" x="2624138" y="4605338"/>
          <p14:tracePt t="80053" x="2619375" y="4586288"/>
          <p14:tracePt t="80060" x="2605088" y="4552950"/>
          <p14:tracePt t="80084" x="2590800" y="4462463"/>
          <p14:tracePt t="80112" x="2571750" y="4319588"/>
          <p14:tracePt t="80117" x="2571750" y="4281488"/>
          <p14:tracePt t="80132" x="2571750" y="4176713"/>
          <p14:tracePt t="80174" x="2576513" y="3910013"/>
          <p14:tracePt t="80189" x="2590800" y="3790950"/>
          <p14:tracePt t="80221" x="2619375" y="3557588"/>
          <p14:tracePt t="80222" x="2624138" y="3500438"/>
          <p14:tracePt t="80241" x="2647950" y="3400425"/>
          <p14:tracePt t="80245" x="2652713" y="3343275"/>
          <p14:tracePt t="80288" x="2709863" y="3109913"/>
          <p14:tracePt t="80297" x="2719388" y="3071813"/>
          <p14:tracePt t="80330" x="2771775" y="2938463"/>
          <p14:tracePt t="80335" x="2781300" y="2914650"/>
          <p14:tracePt t="80351" x="2814638" y="2867025"/>
          <p14:tracePt t="80399" x="2867025" y="2762250"/>
          <p14:tracePt t="80430" x="2905125" y="2690813"/>
          <p14:tracePt t="80456" x="2947988" y="2600325"/>
          <p14:tracePt t="80490" x="2981325" y="2505075"/>
          <p14:tracePt t="80506" x="2986088" y="2471738"/>
          <p14:tracePt t="80537" x="3000375" y="2433638"/>
          <p14:tracePt t="80556" x="3009900" y="2414588"/>
          <p14:tracePt t="80603" x="3033713" y="2362200"/>
          <p14:tracePt t="80605" x="3033713" y="2357438"/>
          <p14:tracePt t="80613" x="3038475" y="2347913"/>
          <p14:tracePt t="80648" x="3052763" y="2309813"/>
          <p14:tracePt t="80651" x="3057525" y="2300288"/>
          <p14:tracePt t="80692" x="3076575" y="2233613"/>
          <p14:tracePt t="80725" x="3086100" y="2219325"/>
          <p14:tracePt t="80751" x="3086100" y="2205038"/>
          <p14:tracePt t="80814" x="3090863" y="2190750"/>
          <p14:tracePt t="80831" x="3090863" y="2185988"/>
          <p14:tracePt t="80859" x="3095625" y="2185988"/>
          <p14:tracePt t="81067" x="3095625" y="2181225"/>
          <p14:tracePt t="81126" x="3095625" y="2176463"/>
          <p14:tracePt t="81146" x="3100388" y="2162175"/>
          <p14:tracePt t="81182" x="3105150" y="2152650"/>
          <p14:tracePt t="81196" x="3109913" y="2147888"/>
          <p14:tracePt t="81243" x="3109913" y="2143125"/>
          <p14:tracePt t="81272" x="3119438" y="2109788"/>
          <p14:tracePt t="81308" x="3124200" y="2095500"/>
          <p14:tracePt t="81346" x="3128963" y="2085975"/>
          <p14:tracePt t="81399" x="3138488" y="2066925"/>
          <p14:tracePt t="81424" x="3143250" y="2062163"/>
          <p14:tracePt t="81461" x="3148013" y="2047875"/>
          <p14:tracePt t="81508" x="3171825" y="1995488"/>
          <p14:tracePt t="81532" x="3176588" y="1976438"/>
          <p14:tracePt t="81564" x="3195638" y="1943100"/>
          <p14:tracePt t="81602" x="3205163" y="1919288"/>
          <p14:tracePt t="81629" x="3209925" y="1914525"/>
          <p14:tracePt t="81727" x="3209925" y="1909763"/>
          <p14:tracePt t="81995" x="3209925" y="1905000"/>
          <p14:tracePt t="82055" x="3195638" y="1905000"/>
          <p14:tracePt t="82106" x="3133725" y="1900238"/>
          <p14:tracePt t="82188" x="3124200" y="1900238"/>
          <p14:tracePt t="82210" x="3109913" y="1905000"/>
          <p14:tracePt t="82221" x="3105150" y="1909763"/>
          <p14:tracePt t="82242" x="3090863" y="1909763"/>
          <p14:tracePt t="82251" x="3086100" y="1909763"/>
          <p14:tracePt t="82262" x="3086100" y="1914525"/>
          <p14:tracePt t="82267" x="3081338" y="1919288"/>
          <p14:tracePt t="82289" x="3071813" y="1924050"/>
          <p14:tracePt t="82311" x="3062288" y="1928813"/>
          <p14:tracePt t="82365" x="3052763" y="1938338"/>
          <p14:tracePt t="82382" x="3038475" y="1947863"/>
          <p14:tracePt t="82424" x="3028950" y="1957388"/>
          <p14:tracePt t="82474" x="3024188" y="1971675"/>
          <p14:tracePt t="82493" x="3014663" y="1976438"/>
          <p14:tracePt t="82520" x="3005138" y="1990725"/>
          <p14:tracePt t="82542" x="3000375" y="1995488"/>
          <p14:tracePt t="82552" x="3000375" y="2000250"/>
          <p14:tracePt t="82565" x="2995613" y="2005013"/>
          <p14:tracePt t="82584" x="2986088" y="2009775"/>
          <p14:tracePt t="82588" x="2986088" y="2014538"/>
          <p14:tracePt t="82633" x="2957513" y="2052638"/>
          <p14:tracePt t="82663" x="2928938" y="2095500"/>
          <p14:tracePt t="82679" x="2895600" y="2128838"/>
          <p14:tracePt t="82719" x="2862263" y="2166938"/>
          <p14:tracePt t="82755" x="2786063" y="2243138"/>
          <p14:tracePt t="82801" x="2667000" y="2347913"/>
          <p14:tracePt t="82804" x="2633663" y="2366963"/>
          <p14:tracePt t="82818" x="2586038" y="2409825"/>
          <p14:tracePt t="82862" x="2495550" y="2481263"/>
          <p14:tracePt t="82865" x="2466975" y="2509838"/>
          <p14:tracePt t="82879" x="2443163" y="2528888"/>
          <p14:tracePt t="82914" x="2376488" y="2576513"/>
          <p14:tracePt t="82916" x="2352675" y="2586038"/>
          <p14:tracePt t="82972" x="2300288" y="2614613"/>
          <p14:tracePt t="83003" x="2228850" y="2647950"/>
          <p14:tracePt t="83038" x="2190750" y="2662238"/>
          <p14:tracePt t="83054" x="2185988" y="2662238"/>
          <p14:tracePt t="83104" x="2128838" y="2662238"/>
          <p14:tracePt t="83111" x="2114550" y="2662238"/>
          <p14:tracePt t="83131" x="2081213" y="2662238"/>
          <p14:tracePt t="83163" x="1995488" y="2643188"/>
          <p14:tracePt t="83191" x="1943100" y="2614613"/>
          <p14:tracePt t="83192" x="1928813" y="2605088"/>
          <p14:tracePt t="83208" x="1890713" y="2586038"/>
          <p14:tracePt t="83223" x="1857375" y="2571750"/>
          <p14:tracePt t="83241" x="1824038" y="2562225"/>
          <p14:tracePt t="83246" x="1809750" y="2547938"/>
          <p14:tracePt t="83285" x="1766888" y="2528888"/>
          <p14:tracePt t="83301" x="1757363" y="2528888"/>
          <p14:tracePt t="83334" x="1724025" y="2495550"/>
          <p14:tracePt t="83372" x="1666875" y="2457450"/>
          <p14:tracePt t="83376" x="1657350" y="2452688"/>
          <p14:tracePt t="83395" x="1643063" y="2438400"/>
          <p14:tracePt t="83398" x="1638300" y="2428875"/>
          <p14:tracePt t="83442" x="1619250" y="2381250"/>
          <p14:tracePt t="83460" x="1609725" y="2371725"/>
          <p14:tracePt t="83471" x="1600200" y="2343150"/>
          <p14:tracePt t="83488" x="1595438" y="2333625"/>
          <p14:tracePt t="83492" x="1595438" y="2324100"/>
          <p14:tracePt t="83535" x="1590675" y="2295525"/>
          <p14:tracePt t="83538" x="1590675" y="2290763"/>
          <p14:tracePt t="83554" x="1590675" y="2276475"/>
          <p14:tracePt t="83586" x="1595438" y="2238375"/>
          <p14:tracePt t="83612" x="1609725" y="2195513"/>
          <p14:tracePt t="83632" x="1619250" y="2181225"/>
          <p14:tracePt t="83676" x="1633538" y="2152650"/>
          <p14:tracePt t="83692" x="1643063" y="2147888"/>
          <p14:tracePt t="83724" x="1662113" y="2133600"/>
          <p14:tracePt t="83775" x="1671638" y="2133600"/>
          <p14:tracePt t="83816" x="1733550" y="2119313"/>
          <p14:tracePt t="83833" x="1757363" y="2119313"/>
          <p14:tracePt t="83837" x="1771650" y="2119313"/>
          <p14:tracePt t="83846" x="1795463" y="2114550"/>
          <p14:tracePt t="83864" x="1824038" y="2114550"/>
          <p14:tracePt t="83896" x="1866900" y="2114550"/>
          <p14:tracePt t="83898" x="1876425" y="2114550"/>
          <p14:tracePt t="83924" x="1905000" y="2114550"/>
          <p14:tracePt t="83927" x="1914525" y="2114550"/>
          <p14:tracePt t="83963" x="1976438" y="2114550"/>
          <p14:tracePt t="83986" x="2047875" y="2128838"/>
          <p14:tracePt t="83989" x="2081213" y="2133600"/>
          <p14:tracePt t="84007" x="2143125" y="2147888"/>
          <p14:tracePt t="84037" x="2276475" y="2185988"/>
          <p14:tracePt t="84073" x="2505075" y="2262188"/>
          <p14:tracePt t="84097" x="2667000" y="2319338"/>
          <p14:tracePt t="84116" x="2762250" y="2357438"/>
          <p14:tracePt t="84132" x="2800350" y="2381250"/>
          <p14:tracePt t="84157" x="2843213" y="2414588"/>
          <p14:tracePt t="84192" x="2919413" y="2457450"/>
          <p14:tracePt t="84220" x="2952750" y="2486025"/>
          <p14:tracePt t="84238" x="2962275" y="2490788"/>
          <p14:tracePt t="84256" x="2967038" y="2500313"/>
          <p14:tracePt t="84300" x="3000375" y="2547938"/>
          <p14:tracePt t="84316" x="3019425" y="2562225"/>
          <p14:tracePt t="84349" x="3067050" y="2609850"/>
          <p14:tracePt t="84366" x="3071813" y="2619375"/>
          <p14:tracePt t="84374" x="3081338" y="2628900"/>
          <p14:tracePt t="84407" x="3128963" y="2681288"/>
          <p14:tracePt t="84425" x="3148013" y="2695575"/>
          <p14:tracePt t="84457" x="3176588" y="2724150"/>
          <p14:tracePt t="84475" x="3181350" y="2728913"/>
          <p14:tracePt t="84506" x="3181350" y="2733675"/>
          <p14:tracePt t="84522" x="3186113" y="2738438"/>
          <p14:tracePt t="84552" x="3190875" y="2747963"/>
          <p14:tracePt t="84568" x="3195638" y="2747963"/>
          <p14:tracePt t="84718" x="3195638" y="2752725"/>
          <p14:tracePt t="84734"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B29A5685-629B-4BF3-B11F-C8BB3EB24B4C}"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716CB491-7396-45A6-A39B-4A918D6C749F}" type="slidenum">
              <a:rPr lang="en-US" altLang="zh-CN"/>
              <a:pPr>
                <a:defRPr/>
              </a:pPr>
              <a:t>13</a:t>
            </a:fld>
            <a:endParaRPr lang="en-US" altLang="zh-CN"/>
          </a:p>
        </p:txBody>
      </p:sp>
      <p:sp>
        <p:nvSpPr>
          <p:cNvPr id="98306" name="Rectangle 2"/>
          <p:cNvSpPr>
            <a:spLocks noGrp="1" noChangeArrowheads="1"/>
          </p:cNvSpPr>
          <p:nvPr>
            <p:ph type="title"/>
          </p:nvPr>
        </p:nvSpPr>
        <p:spPr/>
        <p:txBody>
          <a:bodyPr/>
          <a:lstStyle/>
          <a:p>
            <a:pPr eaLnBrk="1" hangingPunct="1">
              <a:defRPr/>
            </a:pPr>
            <a:r>
              <a:rPr lang="en-US" altLang="zh-CN" smtClean="0"/>
              <a:t>4 </a:t>
            </a:r>
            <a:r>
              <a:rPr lang="zh-CN" altLang="en-US" smtClean="0"/>
              <a:t>数组的规范说明（续）</a:t>
            </a:r>
          </a:p>
        </p:txBody>
      </p:sp>
      <p:sp>
        <p:nvSpPr>
          <p:cNvPr id="13318" name="Rectangle 3"/>
          <p:cNvSpPr>
            <a:spLocks noGrp="1" noChangeArrowheads="1"/>
          </p:cNvSpPr>
          <p:nvPr>
            <p:ph type="body" idx="1"/>
          </p:nvPr>
        </p:nvSpPr>
        <p:spPr>
          <a:xfrm>
            <a:off x="457200" y="1295400"/>
            <a:ext cx="8229600" cy="4530725"/>
          </a:xfrm>
        </p:spPr>
        <p:txBody>
          <a:bodyPr/>
          <a:lstStyle/>
          <a:p>
            <a:pPr eaLnBrk="1" hangingPunct="1">
              <a:lnSpc>
                <a:spcPct val="80000"/>
              </a:lnSpc>
              <a:buFont typeface="Wingdings" panose="05000000000000000000" pitchFamily="2" charset="2"/>
              <a:buNone/>
            </a:pPr>
            <a:r>
              <a:rPr lang="en-US" altLang="zh-CN" sz="2600" smtClean="0"/>
              <a:t>	int[ ] fib(int n) </a:t>
            </a:r>
          </a:p>
          <a:p>
            <a:pPr eaLnBrk="1" hangingPunct="1">
              <a:lnSpc>
                <a:spcPct val="80000"/>
              </a:lnSpc>
              <a:buFont typeface="Wingdings" panose="05000000000000000000" pitchFamily="2" charset="2"/>
              <a:buNone/>
            </a:pPr>
            <a:r>
              <a:rPr lang="en-US" altLang="zh-CN" sz="2600" smtClean="0"/>
              <a:t>	</a:t>
            </a:r>
            <a:r>
              <a:rPr lang="pt-BR" altLang="zh-CN" sz="2600" smtClean="0">
                <a:solidFill>
                  <a:srgbClr val="FF0000"/>
                </a:solidFill>
              </a:rPr>
              <a:t>//@requires n &gt;= 0;</a:t>
            </a:r>
          </a:p>
          <a:p>
            <a:pPr eaLnBrk="1" hangingPunct="1">
              <a:lnSpc>
                <a:spcPct val="80000"/>
              </a:lnSpc>
              <a:buFont typeface="Wingdings" panose="05000000000000000000" pitchFamily="2" charset="2"/>
              <a:buNone/>
            </a:pPr>
            <a:r>
              <a:rPr lang="pt-BR" altLang="zh-CN" sz="2600" smtClean="0">
                <a:solidFill>
                  <a:srgbClr val="FF0000"/>
                </a:solidFill>
              </a:rPr>
              <a:t>	//@ensures \length(\result) == n;</a:t>
            </a:r>
          </a:p>
          <a:p>
            <a:pPr eaLnBrk="1" hangingPunct="1">
              <a:lnSpc>
                <a:spcPct val="80000"/>
              </a:lnSpc>
              <a:buFont typeface="Wingdings" panose="05000000000000000000" pitchFamily="2" charset="2"/>
              <a:buNone/>
            </a:pPr>
            <a:r>
              <a:rPr lang="en-US" altLang="zh-CN" sz="2600" smtClean="0"/>
              <a:t>	{</a:t>
            </a:r>
          </a:p>
          <a:p>
            <a:pPr eaLnBrk="1" hangingPunct="1">
              <a:lnSpc>
                <a:spcPct val="80000"/>
              </a:lnSpc>
              <a:buFont typeface="Wingdings" panose="05000000000000000000" pitchFamily="2" charset="2"/>
              <a:buNone/>
            </a:pPr>
            <a:r>
              <a:rPr lang="en-US" altLang="zh-CN" sz="2600" smtClean="0"/>
              <a:t>	  int[ ] F = alloc_array(int, n);</a:t>
            </a:r>
          </a:p>
          <a:p>
            <a:pPr eaLnBrk="1" hangingPunct="1">
              <a:lnSpc>
                <a:spcPct val="80000"/>
              </a:lnSpc>
              <a:buFont typeface="Wingdings" panose="05000000000000000000" pitchFamily="2" charset="2"/>
              <a:buNone/>
            </a:pPr>
            <a:r>
              <a:rPr lang="en-US" altLang="zh-CN" sz="2600" smtClean="0"/>
              <a:t>	  F[0] = 0;</a:t>
            </a:r>
          </a:p>
          <a:p>
            <a:pPr eaLnBrk="1" hangingPunct="1">
              <a:lnSpc>
                <a:spcPct val="80000"/>
              </a:lnSpc>
              <a:buFont typeface="Wingdings" panose="05000000000000000000" pitchFamily="2" charset="2"/>
              <a:buNone/>
            </a:pPr>
            <a:r>
              <a:rPr lang="en-US" altLang="zh-CN" sz="2600" smtClean="0"/>
              <a:t>	  F[1] = 1;</a:t>
            </a:r>
          </a:p>
          <a:p>
            <a:pPr eaLnBrk="1" hangingPunct="1">
              <a:lnSpc>
                <a:spcPct val="80000"/>
              </a:lnSpc>
              <a:buFont typeface="Wingdings" panose="05000000000000000000" pitchFamily="2" charset="2"/>
              <a:buNone/>
            </a:pPr>
            <a:r>
              <a:rPr lang="en-US" altLang="zh-CN" sz="2600" smtClean="0"/>
              <a:t>	  for (int i = 0; i &lt; n; i++)</a:t>
            </a:r>
          </a:p>
          <a:p>
            <a:pPr eaLnBrk="1" hangingPunct="1">
              <a:lnSpc>
                <a:spcPct val="80000"/>
              </a:lnSpc>
              <a:buFont typeface="Wingdings" panose="05000000000000000000" pitchFamily="2" charset="2"/>
              <a:buNone/>
            </a:pPr>
            <a:r>
              <a:rPr lang="en-US" altLang="zh-CN" sz="2600" smtClean="0"/>
              <a:t>	    F[i+2] = F[i+1] + F[i];</a:t>
            </a:r>
          </a:p>
          <a:p>
            <a:pPr eaLnBrk="1" hangingPunct="1">
              <a:lnSpc>
                <a:spcPct val="80000"/>
              </a:lnSpc>
              <a:buFont typeface="Wingdings" panose="05000000000000000000" pitchFamily="2" charset="2"/>
              <a:buNone/>
            </a:pPr>
            <a:r>
              <a:rPr lang="en-US" altLang="zh-CN" sz="2600" smtClean="0"/>
              <a:t>	  return F;</a:t>
            </a:r>
          </a:p>
          <a:p>
            <a:pPr eaLnBrk="1" hangingPunct="1">
              <a:lnSpc>
                <a:spcPct val="80000"/>
              </a:lnSpc>
              <a:buFont typeface="Wingdings" panose="05000000000000000000" pitchFamily="2" charset="2"/>
              <a:buNone/>
            </a:pPr>
            <a:r>
              <a:rPr lang="en-US" altLang="zh-CN" sz="2600" smtClean="0"/>
              <a:t>	}</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794"/>
    </mc:Choice>
    <mc:Fallback>
      <p:transition spd="slow" advTm="52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312" x="3352800" y="2790825"/>
          <p14:tracePt t="3532" x="3324225" y="2781300"/>
          <p14:tracePt t="3534" x="3324225" y="2776538"/>
          <p14:tracePt t="3549" x="3314700" y="2771775"/>
          <p14:tracePt t="3584" x="3281363" y="2757488"/>
          <p14:tracePt t="3593" x="3271838" y="2752725"/>
          <p14:tracePt t="3624" x="3238500" y="2733675"/>
          <p14:tracePt t="3626" x="3228975" y="2728913"/>
          <p14:tracePt t="3644" x="3209925" y="2724150"/>
          <p14:tracePt t="3669" x="3171825" y="2709863"/>
          <p14:tracePt t="3688" x="3148013" y="2705100"/>
          <p14:tracePt t="3733" x="3052763" y="2671763"/>
          <p14:tracePt t="3738" x="3033713" y="2671763"/>
          <p14:tracePt t="3753" x="3014663" y="2662238"/>
          <p14:tracePt t="3787" x="2986088" y="2657475"/>
          <p14:tracePt t="3790" x="2967038" y="2652713"/>
          <p14:tracePt t="3798" x="2957513" y="2652713"/>
          <p14:tracePt t="3811" x="2938463" y="2647950"/>
          <p14:tracePt t="3846" x="2886075" y="2619375"/>
          <p14:tracePt t="3849" x="2862263" y="2609850"/>
          <p14:tracePt t="3857" x="2847975" y="2605088"/>
          <p14:tracePt t="3871" x="2843213" y="2600325"/>
          <p14:tracePt t="3873" x="2828925" y="2595563"/>
          <p14:tracePt t="3906" x="2781300" y="2576513"/>
          <p14:tracePt t="3935" x="2743200" y="2571750"/>
          <p14:tracePt t="3954" x="2719388" y="2566988"/>
          <p14:tracePt t="3973" x="2705100" y="2566988"/>
          <p14:tracePt t="4016" x="2657475" y="2566988"/>
          <p14:tracePt t="4049" x="2543175" y="2566988"/>
          <p14:tracePt t="4066" x="2514600" y="2562225"/>
          <p14:tracePt t="4077" x="2505075" y="2562225"/>
          <p14:tracePt t="4092" x="2500313" y="2562225"/>
          <p14:tracePt t="4114" x="2476500" y="2557463"/>
          <p14:tracePt t="4161" x="2428875" y="2557463"/>
          <p14:tracePt t="4185" x="2414588" y="2552700"/>
          <p14:tracePt t="4218" x="2386013" y="2543175"/>
          <p14:tracePt t="4235" x="2362200" y="2538413"/>
          <p14:tracePt t="4268" x="2286000" y="2524125"/>
          <p14:tracePt t="4270" x="2271713" y="2524125"/>
          <p14:tracePt t="4280" x="2262188" y="2514600"/>
          <p14:tracePt t="4296" x="2243138" y="2514600"/>
          <p14:tracePt t="4298" x="2238375" y="2514600"/>
          <p14:tracePt t="4314" x="2233613" y="2514600"/>
          <p14:tracePt t="4364" x="2185988" y="2505075"/>
          <p14:tracePt t="4368" x="2171700" y="2500313"/>
          <p14:tracePt t="4374" x="2157413" y="2500313"/>
          <p14:tracePt t="4392" x="2133600" y="2490788"/>
          <p14:tracePt t="4396" x="2119313" y="2486025"/>
          <p14:tracePt t="4405" x="2114550" y="2486025"/>
          <p14:tracePt t="4420" x="2105025" y="2486025"/>
          <p14:tracePt t="4468" x="2081213" y="2476500"/>
          <p14:tracePt t="4471" x="2071688" y="2471738"/>
          <p14:tracePt t="4488" x="2043113" y="2466975"/>
          <p14:tracePt t="4509" x="2024063" y="2462213"/>
          <p14:tracePt t="4552" x="1995488" y="2457450"/>
          <p14:tracePt t="4554" x="1995488" y="2452688"/>
          <p14:tracePt t="4578" x="1985963" y="2447925"/>
          <p14:tracePt t="4607" x="1947863" y="2438400"/>
          <p14:tracePt t="4610" x="1933575" y="2433638"/>
          <p14:tracePt t="4626" x="1919288" y="2424113"/>
          <p14:tracePt t="4676" x="1881188" y="2405063"/>
          <p14:tracePt t="4687" x="1871663" y="2395538"/>
          <p14:tracePt t="4721" x="1785938" y="2357438"/>
          <p14:tracePt t="4731" x="1776413" y="2352675"/>
          <p14:tracePt t="4747" x="1757363" y="2347913"/>
          <p14:tracePt t="4769" x="1709738" y="2319338"/>
          <p14:tracePt t="4784" x="1681163" y="2305050"/>
          <p14:tracePt t="4809" x="1619250" y="2281238"/>
          <p14:tracePt t="4812" x="1604963" y="2271713"/>
          <p14:tracePt t="4827" x="1566863" y="2262188"/>
          <p14:tracePt t="4847" x="1519238" y="2247900"/>
          <p14:tracePt t="4865" x="1490663" y="2233613"/>
          <p14:tracePt t="4902" x="1390650" y="2205038"/>
          <p14:tracePt t="4945" x="1247775" y="2162175"/>
          <p14:tracePt t="4968" x="1200150" y="2152650"/>
          <p14:tracePt t="4989" x="1181100" y="2152650"/>
          <p14:tracePt t="5007" x="1171575" y="2152650"/>
          <p14:tracePt t="5045" x="1119188" y="2147888"/>
          <p14:tracePt t="5065" x="1076325" y="2147888"/>
          <p14:tracePt t="5123" x="1033463" y="2143125"/>
          <p14:tracePt t="5143" x="1028700" y="2143125"/>
          <p14:tracePt t="5250" x="1028700" y="2147888"/>
          <p14:tracePt t="5268" x="1023938" y="2166938"/>
          <p14:tracePt t="5280" x="1023938" y="2176463"/>
          <p14:tracePt t="5312" x="1023938" y="2195513"/>
          <p14:tracePt t="5363" x="1028700" y="2209800"/>
          <p14:tracePt t="5379" x="1066800" y="2233613"/>
          <p14:tracePt t="5410" x="1114425" y="2257425"/>
          <p14:tracePt t="5426" x="1143000" y="2281238"/>
          <p14:tracePt t="5468" x="1162050" y="2286000"/>
          <p14:tracePt t="5470" x="1171575" y="2286000"/>
          <p14:tracePt t="5498" x="1228725" y="2309813"/>
          <p14:tracePt t="5518" x="1285875" y="2328863"/>
          <p14:tracePt t="5533" x="1319213" y="2333625"/>
          <p14:tracePt t="5553" x="1343025" y="2338388"/>
          <p14:tracePt t="5593" x="1371600" y="2347913"/>
          <p14:tracePt t="5597" x="1381125" y="2352675"/>
          <p14:tracePt t="5613" x="1423988" y="2366963"/>
          <p14:tracePt t="5673" x="1614488" y="2400300"/>
          <p14:tracePt t="5717" x="1619250" y="2400300"/>
          <p14:tracePt t="5770" x="1914525" y="2400300"/>
          <p14:tracePt t="5822" x="2114550" y="2400300"/>
          <p14:tracePt t="5824" x="2124075" y="2400300"/>
          <p14:tracePt t="5844" x="2147888" y="2400300"/>
          <p14:tracePt t="5862" x="2185988" y="2400300"/>
          <p14:tracePt t="5896" x="2357438" y="2400300"/>
          <p14:tracePt t="5920" x="2476500" y="2400300"/>
          <p14:tracePt t="5935" x="2533650" y="2409825"/>
          <p14:tracePt t="5967" x="2681288" y="2419350"/>
          <p14:tracePt t="6001" x="2862263" y="2419350"/>
          <p14:tracePt t="6035" x="2947988" y="2419350"/>
          <p14:tracePt t="6083" x="2995613" y="2414588"/>
          <p14:tracePt t="6108" x="3028950" y="2414588"/>
          <p14:tracePt t="6152" x="3057525" y="2414588"/>
          <p14:tracePt t="6191" x="3081338" y="2414588"/>
          <p14:tracePt t="6331" x="3071813" y="2409825"/>
          <p14:tracePt t="6373" x="3038475" y="2381250"/>
          <p14:tracePt t="6377" x="3019425" y="2371725"/>
          <p14:tracePt t="6395" x="2986088" y="2352675"/>
          <p14:tracePt t="6442" x="2728913" y="2214563"/>
          <p14:tracePt t="6444" x="2676525" y="2195513"/>
          <p14:tracePt t="6451" x="2605088" y="2162175"/>
          <p14:tracePt t="6469" x="2486025" y="2119313"/>
          <p14:tracePt t="6480" x="2424113" y="2095500"/>
          <p14:tracePt t="6520" x="2195513" y="2000250"/>
          <p14:tracePt t="6566" x="2085975" y="1976438"/>
          <p14:tracePt t="6601" x="2000250" y="1976438"/>
          <p14:tracePt t="6604" x="1966913" y="1976438"/>
          <p14:tracePt t="6624" x="1909763" y="1976438"/>
          <p14:tracePt t="6642" x="1819275" y="1976438"/>
          <p14:tracePt t="6646" x="1781175" y="1976438"/>
          <p14:tracePt t="6655" x="1762125" y="1976438"/>
          <p14:tracePt t="6671" x="1724025" y="1976438"/>
          <p14:tracePt t="6707" x="1681163" y="1976438"/>
          <p14:tracePt t="6709" x="1671638" y="1976438"/>
          <p14:tracePt t="6757" x="1543050" y="2000250"/>
          <p14:tracePt t="6779" x="1509713" y="2005013"/>
          <p14:tracePt t="6782" x="1500188" y="2005013"/>
          <p14:tracePt t="6814" x="1485900" y="2009775"/>
          <p14:tracePt t="6847" x="1471613" y="2019300"/>
          <p14:tracePt t="6955" x="1495425" y="2019300"/>
          <p14:tracePt t="6971" x="1533525" y="2019300"/>
          <p14:tracePt t="6997" x="1762125" y="2019300"/>
          <p14:tracePt t="6999" x="1828800" y="2019300"/>
          <p14:tracePt t="7019" x="1981200" y="2019300"/>
          <p14:tracePt t="7026" x="2047875" y="2019300"/>
          <p14:tracePt t="7032" x="2114550" y="2019300"/>
          <p14:tracePt t="7037" x="2181225" y="2019300"/>
          <p14:tracePt t="7047" x="2228850" y="2019300"/>
          <p14:tracePt t="7062" x="2324100" y="2019300"/>
          <p14:tracePt t="7095" x="2505075" y="2019300"/>
          <p14:tracePt t="7097" x="2547938" y="2019300"/>
          <p14:tracePt t="7114" x="2662238" y="2019300"/>
          <p14:tracePt t="7122" x="2738438" y="2019300"/>
          <p14:tracePt t="7143" x="2919413" y="2019300"/>
          <p14:tracePt t="7188" x="3167063" y="2019300"/>
          <p14:tracePt t="7223" x="3343275" y="2019300"/>
          <p14:tracePt t="7266" x="3538538" y="2019300"/>
          <p14:tracePt t="7269" x="3595688" y="2019300"/>
          <p14:tracePt t="7296" x="3686175" y="2019300"/>
          <p14:tracePt t="7310" x="3724275" y="2019300"/>
          <p14:tracePt t="7346" x="3752850" y="2019300"/>
          <p14:tracePt t="7374" x="3767138" y="2019300"/>
          <p14:tracePt t="7405" x="3771900" y="2019300"/>
          <p14:tracePt t="7470" x="3733800" y="2024063"/>
          <p14:tracePt t="7522" x="3471863" y="2100263"/>
          <p14:tracePt t="7526" x="3424238" y="2100263"/>
          <p14:tracePt t="7531" x="3290888" y="2119313"/>
          <p14:tracePt t="7550" x="3043238" y="2138363"/>
          <p14:tracePt t="7555" x="2867025" y="2138363"/>
          <p14:tracePt t="7564" x="2790825" y="2147888"/>
          <p14:tracePt t="7569" x="2576513" y="2147888"/>
          <p14:tracePt t="7576" x="2338388" y="2157413"/>
          <p14:tracePt t="7596" x="2090738" y="2166938"/>
          <p14:tracePt t="7599" x="1914525" y="2166938"/>
          <p14:tracePt t="7633" x="1566863" y="2190750"/>
          <p14:tracePt t="7655" x="1447800" y="2219325"/>
          <p14:tracePt t="7659" x="1390650" y="2233613"/>
          <p14:tracePt t="7676" x="1304925" y="2252663"/>
          <p14:tracePt t="7702" x="1162050" y="2309813"/>
          <p14:tracePt t="7736" x="1000125" y="2371725"/>
          <p14:tracePt t="7756" x="928688" y="2395538"/>
          <p14:tracePt t="7759" x="914400" y="2405063"/>
          <p14:tracePt t="7801" x="904875" y="2409825"/>
          <p14:tracePt t="7816" x="900113" y="2409825"/>
          <p14:tracePt t="7859" x="895350" y="2414588"/>
          <p14:tracePt t="7920" x="914400" y="2414588"/>
          <p14:tracePt t="7936" x="923925" y="2414588"/>
          <p14:tracePt t="7969" x="957263" y="2443163"/>
          <p14:tracePt t="8000" x="1095375" y="2462213"/>
          <p14:tracePt t="8032" x="1266825" y="2466975"/>
          <p14:tracePt t="8034" x="1323975" y="2466975"/>
          <p14:tracePt t="8052" x="1414463" y="2476500"/>
          <p14:tracePt t="8062" x="1462088" y="2476500"/>
          <p14:tracePt t="8065" x="1509713" y="2476500"/>
          <p14:tracePt t="8110" x="1790700" y="2495550"/>
          <p14:tracePt t="8126" x="1838325" y="2495550"/>
          <p14:tracePt t="8156" x="1962150" y="2509838"/>
          <p14:tracePt t="8159" x="1990725" y="2509838"/>
          <p14:tracePt t="8175" x="2057400" y="2509838"/>
          <p14:tracePt t="8177" x="2090738" y="2514600"/>
          <p14:tracePt t="8186" x="2128838" y="2514600"/>
          <p14:tracePt t="8205" x="2200275" y="2519363"/>
          <p14:tracePt t="8208" x="2238375" y="2519363"/>
          <p14:tracePt t="8218" x="2276475" y="2519363"/>
          <p14:tracePt t="8237" x="2386013" y="2519363"/>
          <p14:tracePt t="8251" x="2405063" y="2519363"/>
          <p14:tracePt t="8268" x="2443163" y="2519363"/>
          <p14:tracePt t="8311" x="2490788" y="2519363"/>
          <p14:tracePt t="8313" x="2514600" y="2519363"/>
          <p14:tracePt t="8328" x="2557463" y="2519363"/>
          <p14:tracePt t="8359" x="2671763" y="2519363"/>
          <p14:tracePt t="8376" x="2728913" y="2519363"/>
          <p14:tracePt t="8411" x="2790825" y="2519363"/>
          <p14:tracePt t="8434" x="2805113" y="2514600"/>
          <p14:tracePt t="8472" x="2857500" y="2514600"/>
          <p14:tracePt t="8477" x="2867025" y="2514600"/>
          <p14:tracePt t="8484" x="2881313" y="2514600"/>
          <p14:tracePt t="8498" x="2895600" y="2514600"/>
          <p14:tracePt t="8535" x="2933700" y="2514600"/>
          <p14:tracePt t="8537" x="2947988" y="2514600"/>
          <p14:tracePt t="8546" x="2952750" y="2514600"/>
          <p14:tracePt t="8561" x="2971800" y="2514600"/>
          <p14:tracePt t="8595" x="2995613" y="2514600"/>
          <p14:tracePt t="8841" x="2990850" y="2514600"/>
          <p14:tracePt t="8888" x="2938463" y="2505075"/>
          <p14:tracePt t="8890" x="2933700" y="2505075"/>
          <p14:tracePt t="8907" x="2919413" y="2505075"/>
          <p14:tracePt t="8939" x="2914650" y="2505075"/>
          <p14:tracePt t="9003" x="2867025" y="2505075"/>
          <p14:tracePt t="9019" x="2833688" y="2500313"/>
          <p14:tracePt t="9030" x="2824163" y="2500313"/>
          <p14:tracePt t="9033" x="2809875" y="2495550"/>
          <p14:tracePt t="9062" x="2786063" y="2495550"/>
          <p14:tracePt t="9654" x="2800350" y="2495550"/>
          <p14:tracePt t="9708" x="2819400" y="2495550"/>
          <p14:tracePt t="9733" x="2828925" y="2495550"/>
          <p14:tracePt t="9751" x="2847975" y="2495550"/>
          <p14:tracePt t="9768" x="2867025" y="2490788"/>
          <p14:tracePt t="9797" x="2871788" y="2490788"/>
          <p14:tracePt t="9867" x="2919413" y="2490788"/>
          <p14:tracePt t="9887" x="2943225" y="2490788"/>
          <p14:tracePt t="9890" x="2952750" y="2490788"/>
          <p14:tracePt t="9923" x="2990850" y="2490788"/>
          <p14:tracePt t="9926" x="2995613" y="2490788"/>
          <p14:tracePt t="9941" x="3009900" y="2490788"/>
          <p14:tracePt t="9982" x="3048000" y="2495550"/>
          <p14:tracePt t="9984" x="3071813" y="2495550"/>
          <p14:tracePt t="9999" x="3100388" y="2495550"/>
          <p14:tracePt t="10030" x="3152775" y="2495550"/>
          <p14:tracePt t="10062" x="3176588" y="2495550"/>
          <p14:tracePt t="10078" x="3195638" y="2495550"/>
          <p14:tracePt t="10107" x="3205163" y="2495550"/>
          <p14:tracePt t="10138" x="3281363" y="2495550"/>
          <p14:tracePt t="10170" x="3376613" y="2500313"/>
          <p14:tracePt t="10188" x="3414713" y="2500313"/>
          <p14:tracePt t="10202" x="3452813" y="2500313"/>
          <p14:tracePt t="10248" x="3533775" y="2500313"/>
          <p14:tracePt t="10250" x="3548063" y="2500313"/>
          <p14:tracePt t="10294" x="3586163" y="2500313"/>
          <p14:tracePt t="10344" x="3638550" y="2505075"/>
          <p14:tracePt t="10390" x="3724275" y="2509838"/>
          <p14:tracePt t="10408" x="3729038" y="2509838"/>
          <p14:tracePt t="10501" x="3781425" y="2509838"/>
          <p14:tracePt t="10518" x="3805238" y="2509838"/>
          <p14:tracePt t="10549" x="3824288" y="2509838"/>
          <p14:tracePt t="10832" x="3829050" y="2505075"/>
          <p14:tracePt t="10874" x="3829050" y="2495550"/>
          <p14:tracePt t="10893" x="3829050" y="2486025"/>
          <p14:tracePt t="10924" x="3833813" y="2476500"/>
          <p14:tracePt t="10940" x="3833813" y="2471738"/>
          <p14:tracePt t="10982" x="3833813" y="2466975"/>
          <p14:tracePt t="11060" x="3838575" y="2457450"/>
          <p14:tracePt t="11094" x="3843338" y="2438400"/>
          <p14:tracePt t="11115" x="3843338" y="2428875"/>
          <p14:tracePt t="11124" x="3843338" y="2424113"/>
          <p14:tracePt t="11169" x="3848100" y="2400300"/>
          <p14:tracePt t="11217" x="3852863" y="2371725"/>
          <p14:tracePt t="11250" x="3857625" y="2347913"/>
          <p14:tracePt t="11266" x="3857625" y="2333625"/>
          <p14:tracePt t="11299" x="3862388" y="2309813"/>
          <p14:tracePt t="11318" x="3862388" y="2290763"/>
          <p14:tracePt t="11342" x="3862388" y="2281238"/>
          <p14:tracePt t="11374" x="3862388" y="2257425"/>
          <p14:tracePt t="11389" x="3862388" y="2247900"/>
          <p14:tracePt t="11421" x="3862388" y="2238375"/>
          <p14:tracePt t="11467" x="3862388" y="2228850"/>
          <p14:tracePt t="11529" x="3824288" y="2209800"/>
          <p14:tracePt t="11548" x="3795713" y="2200275"/>
          <p14:tracePt t="11570" x="3752850" y="2181225"/>
          <p14:tracePt t="11592" x="3714750" y="2171700"/>
          <p14:tracePt t="11596" x="3700463" y="2166938"/>
          <p14:tracePt t="11614" x="3676650" y="2162175"/>
          <p14:tracePt t="11655" x="3562350" y="2138363"/>
          <p14:tracePt t="11659" x="3548063" y="2133600"/>
          <p14:tracePt t="11676" x="3509963" y="2128838"/>
          <p14:tracePt t="11707" x="3462338" y="2124075"/>
          <p14:tracePt t="11709" x="3452813" y="2124075"/>
          <p14:tracePt t="11734" x="3429000" y="2119313"/>
          <p14:tracePt t="11768" x="3386138" y="2119313"/>
          <p14:tracePt t="11772" x="3371850" y="2119313"/>
          <p14:tracePt t="11780" x="3352800" y="2119313"/>
          <p14:tracePt t="11798" x="3309938" y="2119313"/>
          <p14:tracePt t="11801" x="3290888" y="2114550"/>
          <p14:tracePt t="11811" x="3276600" y="2114550"/>
          <p14:tracePt t="11827" x="3233738" y="2114550"/>
          <p14:tracePt t="11829" x="3224213" y="2114550"/>
          <p14:tracePt t="11846" x="3205163" y="2114550"/>
          <p14:tracePt t="11863" x="3195638" y="2114550"/>
          <p14:tracePt t="11907" x="3186113" y="2114550"/>
          <p14:tracePt t="11925" x="3162300" y="2114550"/>
          <p14:tracePt t="11959" x="3057525" y="2114550"/>
          <p14:tracePt t="11985" x="3024188" y="2109788"/>
          <p14:tracePt t="11987" x="3019425" y="2109788"/>
          <p14:tracePt t="12063" x="3000375" y="2109788"/>
          <p14:tracePt t="12082" x="2986088" y="2109788"/>
          <p14:tracePt t="12108" x="2957513" y="2109788"/>
          <p14:tracePt t="12155" x="2947988" y="2109788"/>
          <p14:tracePt t="12187" x="2919413" y="2109788"/>
          <p14:tracePt t="12206" x="2847975" y="2109788"/>
          <p14:tracePt t="12223" x="2824163" y="2109788"/>
          <p14:tracePt t="12263" x="2809875" y="2109788"/>
          <p14:tracePt t="12341" x="2800350" y="2109788"/>
          <p14:tracePt t="12371" x="2795588" y="2109788"/>
          <p14:tracePt t="12403" x="2781300" y="2109788"/>
          <p14:tracePt t="12406" x="2781300" y="2114550"/>
          <p14:tracePt t="12420" x="2771775" y="2114550"/>
          <p14:tracePt t="12438" x="2762250" y="2124075"/>
          <p14:tracePt t="12451" x="2757488" y="2124075"/>
          <p14:tracePt t="12495" x="2752725" y="2124075"/>
          <p14:tracePt t="12546" x="2738438" y="2133600"/>
          <p14:tracePt t="12563" x="2728913" y="2138363"/>
          <p14:tracePt t="12734" x="2728913" y="2143125"/>
          <p14:tracePt t="12748" x="2724150" y="2152650"/>
          <p14:tracePt t="12777" x="2724150" y="2171700"/>
          <p14:tracePt t="12811" x="2719388" y="2200275"/>
          <p14:tracePt t="12813" x="2719388" y="2205038"/>
          <p14:tracePt t="12857" x="2719388" y="2219325"/>
          <p14:tracePt t="12872" x="2719388" y="2224088"/>
          <p14:tracePt t="12911" x="2719388" y="2243138"/>
          <p14:tracePt t="12955" x="2719388" y="2286000"/>
          <p14:tracePt t="12969" x="2719388" y="2305050"/>
          <p14:tracePt t="12997" x="2719388" y="2333625"/>
          <p14:tracePt t="13031" x="2733675" y="2390775"/>
          <p14:tracePt t="13062" x="2752725" y="2462213"/>
          <p14:tracePt t="13101" x="2781300" y="2509838"/>
          <p14:tracePt t="13123" x="2805113" y="2557463"/>
          <p14:tracePt t="13143" x="2805113" y="2571750"/>
          <p14:tracePt t="13269" x="2809875" y="2571750"/>
          <p14:tracePt t="13286" x="2819400" y="2571750"/>
          <p14:tracePt t="13333" x="2919413" y="2581275"/>
          <p14:tracePt t="13336" x="2943225" y="2586038"/>
          <p14:tracePt t="13346" x="2952750" y="2586038"/>
          <p14:tracePt t="13370" x="2986088" y="2590800"/>
          <p14:tracePt t="13390" x="2995613" y="2595563"/>
          <p14:tracePt t="13393" x="3005138" y="2595563"/>
          <p14:tracePt t="13409" x="3009900" y="2595563"/>
          <p14:tracePt t="13439" x="3043238" y="2605088"/>
          <p14:tracePt t="13457" x="3067050" y="2605088"/>
          <p14:tracePt t="13468" x="3086100" y="2605088"/>
          <p14:tracePt t="13486" x="3105150" y="2609850"/>
          <p14:tracePt t="13488" x="3114675" y="2609850"/>
          <p14:tracePt t="13546" x="3157538" y="2609850"/>
          <p14:tracePt t="13548" x="3162300" y="2609850"/>
          <p14:tracePt t="13564" x="3186113" y="2609850"/>
          <p14:tracePt t="13597" x="3248025" y="2609850"/>
          <p14:tracePt t="13600" x="3257550" y="2609850"/>
          <p14:tracePt t="13608" x="3271838" y="2609850"/>
          <p14:tracePt t="13624" x="3309938" y="2609850"/>
          <p14:tracePt t="13660" x="3414713" y="2595563"/>
          <p14:tracePt t="13676" x="3457575" y="2581275"/>
          <p14:tracePt t="13716" x="3519488" y="2571750"/>
          <p14:tracePt t="13749" x="3533775" y="2571750"/>
          <p14:tracePt t="13812" x="3543300" y="2571750"/>
          <p14:tracePt t="13845" x="3567113" y="2562225"/>
          <p14:tracePt t="13847" x="3571875" y="2557463"/>
          <p14:tracePt t="13863" x="3576638" y="2557463"/>
          <p14:tracePt t="13906" x="3609975" y="2547938"/>
          <p14:tracePt t="13910" x="3614738" y="2543175"/>
          <p14:tracePt t="13926" x="3624263" y="2538413"/>
          <p14:tracePt t="13966" x="3667125" y="2519363"/>
          <p14:tracePt t="13969" x="3676650" y="2514600"/>
          <p14:tracePt t="14015" x="3719513" y="2486025"/>
          <p14:tracePt t="14033" x="3729038" y="2476500"/>
          <p14:tracePt t="14068" x="3757613" y="2447925"/>
          <p14:tracePt t="14107" x="3771900" y="2424113"/>
          <p14:tracePt t="14123" x="3776663" y="2419350"/>
          <p14:tracePt t="14152" x="3781425" y="2409825"/>
          <p14:tracePt t="14189" x="3786188" y="2371725"/>
          <p14:tracePt t="14233" x="3786188" y="2352675"/>
          <p14:tracePt t="14268" x="3786188" y="2338388"/>
          <p14:tracePt t="14284" x="3781425" y="2328863"/>
          <p14:tracePt t="14317" x="3686175" y="2281238"/>
          <p14:tracePt t="14352" x="3519488" y="2228850"/>
          <p14:tracePt t="14375" x="3405188" y="2200275"/>
          <p14:tracePt t="14410" x="3262313" y="2181225"/>
          <p14:tracePt t="14435" x="3205163" y="2171700"/>
          <p14:tracePt t="14451" x="3167063" y="2171700"/>
          <p14:tracePt t="14471" x="3124200" y="2166938"/>
          <p14:tracePt t="14488" x="3109913" y="2166938"/>
          <p14:tracePt t="14513" x="3076575" y="2166938"/>
          <p14:tracePt t="14516" x="3052763" y="2166938"/>
          <p14:tracePt t="14552" x="2957513" y="2162175"/>
          <p14:tracePt t="14579" x="2914650" y="2162175"/>
          <p14:tracePt t="14690" x="2876550" y="2166938"/>
          <p14:tracePt t="14769" x="2867025" y="2166938"/>
          <p14:tracePt t="14840" x="2828925" y="2176463"/>
          <p14:tracePt t="14908" x="2814638" y="2181225"/>
          <p14:tracePt t="15145" x="2809875" y="2195513"/>
          <p14:tracePt t="15169" x="2809875" y="2214563"/>
          <p14:tracePt t="15186" x="2809875" y="2233613"/>
          <p14:tracePt t="15218" x="2809875" y="2286000"/>
          <p14:tracePt t="15253" x="2824163" y="2357438"/>
          <p14:tracePt t="15268" x="2847975" y="2405063"/>
          <p14:tracePt t="15313" x="2886075" y="2481263"/>
          <p14:tracePt t="15330" x="2905125" y="2509838"/>
          <p14:tracePt t="15360" x="2919413" y="2533650"/>
          <p14:tracePt t="15468" x="2924175" y="2538413"/>
          <p14:tracePt t="15546" x="2928938" y="2538413"/>
          <p14:tracePt t="15564" x="2933700" y="2538413"/>
          <p14:tracePt t="15629" x="2943225" y="2538413"/>
          <p14:tracePt t="15679" x="3033713" y="2500313"/>
          <p14:tracePt t="15723" x="3067050" y="2495550"/>
          <p14:tracePt t="15763" x="3105150" y="2490788"/>
          <p14:tracePt t="15784" x="3143250" y="2490788"/>
          <p14:tracePt t="15801" x="3181350" y="2490788"/>
          <p14:tracePt t="15845" x="3290888" y="2490788"/>
          <p14:tracePt t="15877" x="3357563" y="2490788"/>
          <p14:tracePt t="15879" x="3371850" y="2490788"/>
          <p14:tracePt t="15895" x="3409950" y="2490788"/>
          <p14:tracePt t="15955" x="3519488" y="2490788"/>
          <p14:tracePt t="15975" x="3543300" y="2490788"/>
          <p14:tracePt t="15996" x="3590925" y="2490788"/>
          <p14:tracePt t="16029" x="3657600" y="2490788"/>
          <p14:tracePt t="16049" x="3662363" y="2490788"/>
          <p14:tracePt t="16066" x="3667125" y="2490788"/>
          <p14:tracePt t="16112" x="3695700" y="2490788"/>
          <p14:tracePt t="16128" x="3714750" y="2495550"/>
          <p14:tracePt t="16164" x="3743325" y="2495550"/>
          <p14:tracePt t="16262" x="3748088" y="2495550"/>
          <p14:tracePt t="17560" x="3743325" y="2495550"/>
          <p14:tracePt t="17622" x="3690938" y="2495550"/>
          <p14:tracePt t="17659" x="3600450" y="2490788"/>
          <p14:tracePt t="17691" x="3571875" y="2490788"/>
          <p14:tracePt t="17707" x="3567113" y="2490788"/>
          <p14:tracePt t="17763" x="3505200" y="2490788"/>
          <p14:tracePt t="17781" x="3462338" y="2490788"/>
          <p14:tracePt t="17814" x="3395663" y="2490788"/>
          <p14:tracePt t="17830" x="3386138" y="2490788"/>
          <p14:tracePt t="17875" x="3362325" y="2490788"/>
          <p14:tracePt t="17922" x="3248025" y="2490788"/>
          <p14:tracePt t="17937" x="3214688" y="2490788"/>
          <p14:tracePt t="17969" x="3162300" y="2490788"/>
          <p14:tracePt t="17972" x="3157538" y="2490788"/>
          <p14:tracePt t="17990" x="3138488" y="2490788"/>
          <p14:tracePt t="17997" x="3128963" y="2490788"/>
          <p14:tracePt t="18001" x="3124200" y="2490788"/>
          <p14:tracePt t="18052" x="3052763" y="2486025"/>
          <p14:tracePt t="18056" x="3033713" y="2486025"/>
          <p14:tracePt t="18062" x="3024188" y="2486025"/>
          <p14:tracePt t="18094" x="2990850" y="2481263"/>
          <p14:tracePt t="18110" x="2971800" y="2481263"/>
          <p14:tracePt t="18152" x="2971800" y="2476500"/>
          <p14:tracePt t="18205" x="2962275" y="2476500"/>
          <p14:tracePt t="18251" x="2900363" y="2462213"/>
          <p14:tracePt t="18270" x="2867025" y="2457450"/>
          <p14:tracePt t="18272" x="2852738" y="2457450"/>
          <p14:tracePt t="18281" x="2847975" y="2457450"/>
          <p14:tracePt t="18299" x="2843213" y="2457450"/>
          <p14:tracePt t="18860" x="2852738" y="2457450"/>
          <p14:tracePt t="18905" x="2886075" y="2452688"/>
          <p14:tracePt t="18935" x="2909888" y="2452688"/>
          <p14:tracePt t="18966" x="2919413" y="2447925"/>
          <p14:tracePt t="19030" x="2952750" y="2447925"/>
          <p14:tracePt t="19050" x="2962275" y="2447925"/>
          <p14:tracePt t="19053" x="2971800" y="2447925"/>
          <p14:tracePt t="19080" x="2990850" y="2447925"/>
          <p14:tracePt t="19082" x="2995613" y="2447925"/>
          <p14:tracePt t="19128" x="3028950" y="2447925"/>
          <p14:tracePt t="19142" x="3052763" y="2447925"/>
          <p14:tracePt t="19158" x="3081338" y="2447925"/>
          <p14:tracePt t="19191" x="3128963" y="2447925"/>
          <p14:tracePt t="19220" x="3167063" y="2447925"/>
          <p14:tracePt t="19237" x="3176588" y="2447925"/>
          <p14:tracePt t="19269" x="3224213" y="2447925"/>
          <p14:tracePt t="19310" x="3314700" y="2452688"/>
          <p14:tracePt t="19326" x="3343275" y="2457450"/>
          <p14:tracePt t="19330" x="3348038" y="2457450"/>
          <p14:tracePt t="19349" x="3357563" y="2462213"/>
          <p14:tracePt t="19394" x="3362325" y="2462213"/>
          <p14:tracePt t="19408" x="3367088" y="2462213"/>
          <p14:tracePt t="19440" x="3419475" y="2462213"/>
          <p14:tracePt t="19442" x="3433763" y="2462213"/>
          <p14:tracePt t="19459" x="3452813" y="2462213"/>
          <p14:tracePt t="19493" x="3467100" y="2462213"/>
          <p14:tracePt t="19530" x="3486150" y="2462213"/>
          <p14:tracePt t="19532" x="3490913" y="2462213"/>
          <p14:tracePt t="19551" x="3509963" y="2462213"/>
          <p14:tracePt t="19578" x="3529013" y="2462213"/>
          <p14:tracePt t="19593" x="3538538" y="2462213"/>
          <p14:tracePt t="19625" x="3548063" y="2466975"/>
          <p14:tracePt t="19656" x="3557588" y="2466975"/>
          <p14:tracePt t="19675" x="3567113" y="2466975"/>
          <p14:tracePt t="19739" x="3595688" y="2466975"/>
          <p14:tracePt t="19784" x="3605213" y="2466975"/>
          <p14:tracePt t="19787" x="3624263" y="2466975"/>
          <p14:tracePt t="19820" x="3633788" y="2466975"/>
          <p14:tracePt t="19866" x="3657600" y="2466975"/>
          <p14:tracePt t="19893" x="3667125" y="2466975"/>
          <p14:tracePt t="19925" x="3686175" y="2466975"/>
          <p14:tracePt t="20037" x="3700463" y="2466975"/>
          <p14:tracePt t="20073" x="3705225" y="2466975"/>
          <p14:tracePt t="20127" x="3757613" y="2466975"/>
          <p14:tracePt t="20159" x="3771900" y="2466975"/>
          <p14:tracePt t="20255" x="3781425" y="2466975"/>
          <p14:tracePt t="20299" x="3786188" y="2466975"/>
          <p14:tracePt t="20320" x="3795713" y="2466975"/>
          <p14:tracePt t="20363" x="3800475" y="2466975"/>
          <p14:tracePt t="21535" x="3810000" y="2462213"/>
          <p14:tracePt t="21552" x="3810000" y="2457450"/>
          <p14:tracePt t="21579" x="3819525" y="2443163"/>
          <p14:tracePt t="21595" x="3824288" y="2438400"/>
          <p14:tracePt t="21639" x="3843338" y="2409825"/>
          <p14:tracePt t="21641" x="3843338" y="2405063"/>
          <p14:tracePt t="21660" x="3848100" y="2405063"/>
          <p14:tracePt t="21765" x="3852863" y="2390775"/>
          <p14:tracePt t="21814" x="3857625" y="2357438"/>
          <p14:tracePt t="21926" x="3857625" y="2347913"/>
          <p14:tracePt t="21942" x="3857625" y="2343150"/>
          <p14:tracePt t="21985" x="3838575" y="2300288"/>
          <p14:tracePt t="22002" x="3829050" y="2286000"/>
          <p14:tracePt t="22032" x="3810000" y="2262188"/>
          <p14:tracePt t="22047" x="3786188" y="2233613"/>
          <p14:tracePt t="22070" x="3771900" y="2219325"/>
          <p14:tracePt t="22092" x="3743325" y="2185988"/>
          <p14:tracePt t="22110" x="3729038" y="2166938"/>
          <p14:tracePt t="22140" x="3705225" y="2152650"/>
          <p14:tracePt t="22159" x="3671888" y="2109788"/>
          <p14:tracePt t="22207" x="3629025" y="2066925"/>
          <p14:tracePt t="22209" x="3614738" y="2057400"/>
          <p14:tracePt t="22263" x="3605213" y="2047875"/>
          <p14:tracePt t="22298" x="3524250" y="2014538"/>
          <p14:tracePt t="22346" x="3348038" y="1981200"/>
          <p14:tracePt t="22392" x="3257550" y="1981200"/>
          <p14:tracePt t="22413" x="3228975" y="1981200"/>
          <p14:tracePt t="22422" x="3224213" y="1981200"/>
          <p14:tracePt t="22435" x="3214688" y="1981200"/>
          <p14:tracePt t="22439" x="3205163" y="1981200"/>
          <p14:tracePt t="22442" x="3200400" y="1981200"/>
          <p14:tracePt t="22451" x="3195638" y="1981200"/>
          <p14:tracePt t="22467" x="3176588" y="1981200"/>
          <p14:tracePt t="22472" x="3162300" y="1981200"/>
          <p14:tracePt t="22488" x="3124200" y="1981200"/>
          <p14:tracePt t="22535" x="3005138" y="1990725"/>
          <p14:tracePt t="22570" x="2924175" y="1995488"/>
          <p14:tracePt t="22578" x="2914650" y="1995488"/>
          <p14:tracePt t="22595" x="2895600" y="1995488"/>
          <p14:tracePt t="22598" x="2890838" y="1995488"/>
          <p14:tracePt t="22638" x="2871788" y="1995488"/>
          <p14:tracePt t="22685" x="2843213" y="2000250"/>
          <p14:tracePt t="22691" x="2838450" y="2000250"/>
          <p14:tracePt t="22708" x="2819400" y="2000250"/>
          <p14:tracePt t="22732" x="2786063" y="2000250"/>
          <p14:tracePt t="22734" x="2771775" y="2005013"/>
          <p14:tracePt t="22767" x="2738438" y="2009775"/>
          <p14:tracePt t="22772" x="2724150" y="2009775"/>
          <p14:tracePt t="22779" x="2719388" y="2009775"/>
          <p14:tracePt t="22796" x="2700338" y="2019300"/>
          <p14:tracePt t="22827" x="2690813" y="2019300"/>
          <p14:tracePt t="22956" x="2690813" y="2028825"/>
          <p14:tracePt t="23001" x="2690813" y="2052638"/>
          <p14:tracePt t="23031" x="2690813" y="2095500"/>
          <p14:tracePt t="23065" x="2690813" y="2181225"/>
          <p14:tracePt t="23081" x="2700338" y="2228850"/>
          <p14:tracePt t="23111" x="2724150" y="2290763"/>
          <p14:tracePt t="23142" x="2790825" y="2400300"/>
          <p14:tracePt t="23174" x="2809875" y="2428875"/>
          <p14:tracePt t="23190" x="2819400" y="2438400"/>
          <p14:tracePt t="23207" x="2852738" y="2457450"/>
          <p14:tracePt t="23222" x="2881313" y="2471738"/>
          <p14:tracePt t="23263" x="2995613" y="2481263"/>
          <p14:tracePt t="23280" x="3028950" y="2486025"/>
          <p14:tracePt t="23312" x="3171825" y="2486025"/>
          <p14:tracePt t="23330" x="3271838" y="2486025"/>
          <p14:tracePt t="23360" x="3471863" y="2486025"/>
          <p14:tracePt t="23377" x="3567113" y="2486025"/>
          <p14:tracePt t="23410" x="3743325" y="2486025"/>
          <p14:tracePt t="23437" x="3833813" y="2481263"/>
          <p14:tracePt t="23466" x="3905250" y="2481263"/>
          <p14:tracePt t="23482" x="3919538" y="2476500"/>
          <p14:tracePt t="23515" x="3933825" y="2471738"/>
          <p14:tracePt t="23530" x="3938588" y="2471738"/>
          <p14:tracePt t="23577" x="3976688" y="2462213"/>
          <p14:tracePt t="23596" x="4010025" y="2457450"/>
          <p14:tracePt t="23613" x="4019550" y="2457450"/>
          <p14:tracePt t="23659" x="4024313" y="2452688"/>
          <p14:tracePt t="23674" x="4033838" y="2452688"/>
          <p14:tracePt t="23702" x="4067175" y="2443163"/>
          <p14:tracePt t="23734" x="4076700" y="2433638"/>
          <p14:tracePt t="24045" x="4071938" y="2433638"/>
          <p14:tracePt t="24423" x="4071938" y="2428875"/>
          <p14:tracePt t="25207" x="4076700" y="2428875"/>
          <p14:tracePt t="25334" x="4086225" y="2428875"/>
          <p14:tracePt t="25410" x="4090988" y="2428875"/>
          <p14:tracePt t="25437" x="4110038" y="2428875"/>
          <p14:tracePt t="25459" x="4124325" y="2428875"/>
          <p14:tracePt t="25502" x="4129088" y="2428875"/>
          <p14:tracePt t="25519" x="4152900" y="2428875"/>
          <p14:tracePt t="25543" x="4171950" y="2428875"/>
          <p14:tracePt t="25546" x="4181475" y="2428875"/>
          <p14:tracePt t="25563" x="4191000" y="2428875"/>
          <p14:tracePt t="25574" x="4195763" y="2428875"/>
          <p14:tracePt t="25675" x="4219575" y="2428875"/>
          <p14:tracePt t="25720" x="4248150" y="2428875"/>
          <p14:tracePt t="25768" x="4271963" y="2428875"/>
          <p14:tracePt t="25797" x="4319588" y="2438400"/>
          <p14:tracePt t="25815" x="4357688" y="2443163"/>
          <p14:tracePt t="25847" x="4438650" y="2457450"/>
          <p14:tracePt t="25861" x="4486275" y="2457450"/>
          <p14:tracePt t="25895" x="4643438" y="2457450"/>
          <p14:tracePt t="25910" x="4676775" y="2457450"/>
          <p14:tracePt t="25934" x="4700588" y="2457450"/>
          <p14:tracePt t="25964" x="4705350" y="2457450"/>
          <p14:tracePt t="26015" x="4733925" y="2457450"/>
          <p14:tracePt t="26031" x="4752975" y="2457450"/>
          <p14:tracePt t="26065" x="4781550" y="2457450"/>
          <p14:tracePt t="26082" x="4791075" y="2457450"/>
          <p14:tracePt t="26128" x="4800600" y="2457450"/>
          <p14:tracePt t="26143" x="4810125" y="2452688"/>
          <p14:tracePt t="26174" x="4819650" y="2443163"/>
          <p14:tracePt t="26192" x="4829175" y="2438400"/>
          <p14:tracePt t="26222" x="4833938" y="2433638"/>
          <p14:tracePt t="26237" x="4833938" y="2428875"/>
          <p14:tracePt t="26310" x="4838700" y="2409825"/>
          <p14:tracePt t="26312" x="4843463" y="2400300"/>
          <p14:tracePt t="26330" x="4843463" y="2386013"/>
          <p14:tracePt t="26334" x="4848225" y="2381250"/>
          <p14:tracePt t="26343" x="4848225" y="2376488"/>
          <p14:tracePt t="26357" x="4852988" y="2357438"/>
          <p14:tracePt t="26392" x="4857750" y="2328863"/>
          <p14:tracePt t="26395" x="4857750" y="2314575"/>
          <p14:tracePt t="26410" x="4857750" y="2300288"/>
          <p14:tracePt t="26473" x="4857750" y="2290763"/>
          <p14:tracePt t="26548" x="4838700" y="2262188"/>
          <p14:tracePt t="26608" x="4686300" y="2205038"/>
          <p14:tracePt t="26626" x="4648200" y="2195513"/>
          <p14:tracePt t="26628" x="4633913" y="2185988"/>
          <p14:tracePt t="26659" x="4595813" y="2171700"/>
          <p14:tracePt t="26675" x="4591050" y="2166938"/>
          <p14:tracePt t="26718" x="4562475" y="2166938"/>
          <p14:tracePt t="26721" x="4552950" y="2166938"/>
          <p14:tracePt t="26736" x="4529138" y="2162175"/>
          <p14:tracePt t="26772" x="4438650" y="2138363"/>
          <p14:tracePt t="26812" x="4410075" y="2128838"/>
          <p14:tracePt t="26847" x="4391025" y="2124075"/>
          <p14:tracePt t="26862" x="4371975" y="2124075"/>
          <p14:tracePt t="26892" x="4310063" y="2119313"/>
          <p14:tracePt t="26925" x="4252913" y="2119313"/>
          <p14:tracePt t="26926" x="4233863" y="2119313"/>
          <p14:tracePt t="26944" x="4195763" y="2119313"/>
          <p14:tracePt t="26981" x="4133850" y="2119313"/>
          <p14:tracePt t="27029" x="4110038" y="2124075"/>
          <p14:tracePt t="27044" x="4086225" y="2133600"/>
          <p14:tracePt t="27065" x="4052888" y="2152650"/>
          <p14:tracePt t="27095" x="4005263" y="2181225"/>
          <p14:tracePt t="27111" x="3995738" y="2185988"/>
          <p14:tracePt t="27154" x="3981450" y="2200275"/>
          <p14:tracePt t="27169" x="3971925" y="2209800"/>
          <p14:tracePt t="27201" x="3967163" y="2214563"/>
          <p14:tracePt t="27324" x="3967163" y="2224088"/>
          <p14:tracePt t="27361" x="3976688" y="2243138"/>
          <p14:tracePt t="27388" x="3981450" y="2252663"/>
          <p14:tracePt t="27425" x="4014788" y="2333625"/>
          <p14:tracePt t="27468" x="4052888" y="2390775"/>
          <p14:tracePt t="27485" x="4071938" y="2409825"/>
          <p14:tracePt t="27515" x="4105275" y="2433638"/>
          <p14:tracePt t="27550" x="4143375" y="2462213"/>
          <p14:tracePt t="27567" x="4167188" y="2476500"/>
          <p14:tracePt t="27610" x="4186238" y="2486025"/>
          <p14:tracePt t="27722" x="4186238" y="2495550"/>
          <p14:tracePt t="27753" x="4062413" y="2566988"/>
          <p14:tracePt t="27769" x="4010025" y="2581275"/>
          <p14:tracePt t="27816" x="3757613" y="2614613"/>
          <p14:tracePt t="27827" x="3700463" y="2614613"/>
          <p14:tracePt t="27842" x="3662363" y="2614613"/>
          <p14:tracePt t="27846" x="3638550" y="2614613"/>
          <p14:tracePt t="27878" x="3543300" y="2614613"/>
          <p14:tracePt t="27881" x="3514725" y="2614613"/>
          <p14:tracePt t="27906" x="3424238" y="2614613"/>
          <p14:tracePt t="27921" x="3357563" y="2614613"/>
          <p14:tracePt t="27955" x="3200400" y="2614613"/>
          <p14:tracePt t="28001" x="3109913" y="2595563"/>
          <p14:tracePt t="28019" x="3081338" y="2586038"/>
          <p14:tracePt t="28030" x="3043238" y="2576513"/>
          <p14:tracePt t="28046" x="2971800" y="2566988"/>
          <p14:tracePt t="28068" x="2871788" y="2552700"/>
          <p14:tracePt t="28107" x="2743200" y="2538413"/>
          <p14:tracePt t="28123" x="2733675" y="2538413"/>
          <p14:tracePt t="28157" x="2681288" y="2519363"/>
          <p14:tracePt t="28206" x="2519363" y="2481263"/>
          <p14:tracePt t="28239" x="2443163" y="2466975"/>
          <p14:tracePt t="28266" x="2433638" y="2466975"/>
          <p14:tracePt t="28284" x="2400300" y="2466975"/>
          <p14:tracePt t="28329" x="2247900" y="2452688"/>
          <p14:tracePt t="28331" x="2209800" y="2447925"/>
          <p14:tracePt t="28348" x="2152650" y="2443163"/>
          <p14:tracePt t="28393" x="2085975" y="2438400"/>
          <p14:tracePt t="28421" x="1976438" y="2424113"/>
          <p14:tracePt t="28439" x="1890713" y="2424113"/>
          <p14:tracePt t="28471" x="1824038" y="2419350"/>
          <p14:tracePt t="28521" x="1747838" y="2419350"/>
          <p14:tracePt t="28547" x="1643063" y="2409825"/>
          <p14:tracePt t="28574" x="1600200" y="2405063"/>
          <p14:tracePt t="28577" x="1590675" y="2405063"/>
          <p14:tracePt t="28598" x="1581150" y="2400300"/>
          <p14:tracePt t="28676" x="1490663" y="2395538"/>
          <p14:tracePt t="28694" x="1447800" y="2390775"/>
          <p14:tracePt t="28704" x="1433513" y="2390775"/>
          <p14:tracePt t="28733" x="1404938" y="2386013"/>
          <p14:tracePt t="28804" x="1376363" y="2386013"/>
          <p14:tracePt t="28827" x="1347788" y="2386013"/>
          <p14:tracePt t="28845" x="1328738" y="2381250"/>
          <p14:tracePt t="28892" x="1309688" y="2376488"/>
          <p14:tracePt t="28910" x="1295400" y="2376488"/>
          <p14:tracePt t="28914" x="1285875" y="2376488"/>
          <p14:tracePt t="28956" x="1233488" y="2366963"/>
          <p14:tracePt t="28988" x="1223963" y="2366963"/>
          <p14:tracePt t="29033" x="1219200" y="2366963"/>
          <p14:tracePt t="29049" x="1195388" y="2362200"/>
          <p14:tracePt t="29068" x="1181100" y="2357438"/>
          <p14:tracePt t="29090" x="1166813" y="2357438"/>
          <p14:tracePt t="29109" x="1157288" y="2352675"/>
          <p14:tracePt t="29127" x="1147763" y="2352675"/>
          <p14:tracePt t="29157" x="1143000" y="2352675"/>
          <p14:tracePt t="29293" x="1143000" y="2347913"/>
          <p14:tracePt t="29392" x="1143000" y="2343150"/>
          <p14:tracePt t="29419" x="1162050" y="2333625"/>
          <p14:tracePt t="29451" x="1185863" y="2328863"/>
          <p14:tracePt t="29469" x="1238250" y="2328863"/>
          <p14:tracePt t="29496" x="1281113" y="2328863"/>
          <p14:tracePt t="29499" x="1295400" y="2328863"/>
          <p14:tracePt t="29515" x="1328738" y="2328863"/>
          <p14:tracePt t="29518" x="1338263" y="2328863"/>
          <p14:tracePt t="29529" x="1343025" y="2328863"/>
          <p14:tracePt t="29531" x="1352550" y="2328863"/>
          <p14:tracePt t="29544" x="1357313" y="2328863"/>
          <p14:tracePt t="29566" x="1381125" y="2328863"/>
          <p14:tracePt t="29608" x="1466850" y="2328863"/>
          <p14:tracePt t="29627" x="1547813" y="2328863"/>
          <p14:tracePt t="29675" x="1652588" y="2333625"/>
          <p14:tracePt t="29701" x="1681163" y="2333625"/>
          <p14:tracePt t="29705" x="1690688" y="2333625"/>
          <p14:tracePt t="29735" x="1790700" y="2333625"/>
          <p14:tracePt t="29767" x="1876425" y="2338388"/>
          <p14:tracePt t="29769" x="1900238" y="2338388"/>
          <p14:tracePt t="29783" x="1919288" y="2338388"/>
          <p14:tracePt t="29785" x="1933575" y="2338388"/>
          <p14:tracePt t="29829" x="2081213" y="2347913"/>
          <p14:tracePt t="29847" x="2128838" y="2347913"/>
          <p14:tracePt t="29877" x="2305050" y="2347913"/>
          <p14:tracePt t="29894" x="2376488" y="2347913"/>
          <p14:tracePt t="29926" x="2462213" y="2347913"/>
          <p14:tracePt t="29951" x="2505075" y="2343150"/>
          <p14:tracePt t="29967" x="2543175" y="2343150"/>
          <p14:tracePt t="29971" x="2576513" y="2343150"/>
          <p14:tracePt t="29987" x="2638425" y="2343150"/>
          <p14:tracePt t="30029" x="2819400" y="2343150"/>
          <p14:tracePt t="30046" x="2881313" y="2343150"/>
          <p14:tracePt t="30067" x="2928938" y="2343150"/>
          <p14:tracePt t="30072" x="2943225" y="2343150"/>
          <p14:tracePt t="30076" x="2962275" y="2343150"/>
          <p14:tracePt t="30096" x="3019425" y="2343150"/>
          <p14:tracePt t="30129" x="3157538" y="2352675"/>
          <p14:tracePt t="30176" x="3371850" y="2366963"/>
          <p14:tracePt t="30222" x="3471863" y="2386013"/>
          <p14:tracePt t="30238" x="3476625" y="2386013"/>
          <p14:tracePt t="30267" x="3486150" y="2386013"/>
          <p14:tracePt t="30287" x="3533775" y="2386013"/>
          <p14:tracePt t="30311" x="3657600" y="2395538"/>
          <p14:tracePt t="30345" x="3738563" y="2395538"/>
          <p14:tracePt t="30346" x="3748088" y="2395538"/>
          <p14:tracePt t="30373" x="3752850" y="2395538"/>
          <p14:tracePt t="30420" x="3781425" y="2395538"/>
          <p14:tracePt t="30423" x="3805238" y="2395538"/>
          <p14:tracePt t="30436" x="3819525" y="2395538"/>
          <p14:tracePt t="30439" x="3838575" y="2395538"/>
          <p14:tracePt t="30469" x="3876675" y="2395538"/>
          <p14:tracePt t="30627" x="3881438" y="2395538"/>
          <p14:tracePt t="31364" x="3829050" y="2395538"/>
          <p14:tracePt t="31394" x="3757613" y="2400300"/>
          <p14:tracePt t="31411" x="3690938" y="2419350"/>
          <p14:tracePt t="31434" x="3633788" y="2428875"/>
          <p14:tracePt t="31470" x="3419475" y="2490788"/>
          <p14:tracePt t="31472" x="3371850" y="2500313"/>
          <p14:tracePt t="31487" x="3257550" y="2543175"/>
          <p14:tracePt t="31528" x="3024188" y="2643188"/>
          <p14:tracePt t="31532" x="2952750" y="2667000"/>
          <p14:tracePt t="31547" x="2871788" y="2700338"/>
          <p14:tracePt t="31567" x="2795588" y="2733675"/>
          <p14:tracePt t="31569" x="2747963" y="2747963"/>
          <p14:tracePt t="31580" x="2714625" y="2767013"/>
          <p14:tracePt t="31599" x="2695575" y="2771775"/>
          <p14:tracePt t="31608" x="2643188" y="2786063"/>
          <p14:tracePt t="31624" x="2600325" y="2790825"/>
          <p14:tracePt t="31656" x="2490788" y="2814638"/>
          <p14:tracePt t="31692" x="2319338" y="2852738"/>
          <p14:tracePt t="31703" x="2266950" y="2867025"/>
          <p14:tracePt t="31708" x="2219325" y="2881313"/>
          <p14:tracePt t="31731" x="2090738" y="2914650"/>
          <p14:tracePt t="31755" x="1966913" y="2943225"/>
          <p14:tracePt t="31757" x="1952625" y="2952750"/>
          <p14:tracePt t="31766" x="1943100" y="2957513"/>
          <p14:tracePt t="31785" x="1919288" y="2971800"/>
          <p14:tracePt t="31788" x="1909763" y="2981325"/>
          <p14:tracePt t="31796" x="1900238" y="2986088"/>
          <p14:tracePt t="31814" x="1881188" y="3000375"/>
          <p14:tracePt t="31844" x="1833563" y="3038475"/>
          <p14:tracePt t="31861" x="1790700" y="3095625"/>
          <p14:tracePt t="31880" x="1738313" y="3138488"/>
          <p14:tracePt t="31905" x="1643063" y="3243263"/>
          <p14:tracePt t="31908" x="1604963" y="3276600"/>
          <p14:tracePt t="31922" x="1557338" y="3348038"/>
          <p14:tracePt t="31941" x="1519238" y="3419475"/>
          <p14:tracePt t="31944" x="1504950" y="3462338"/>
          <p14:tracePt t="31966" x="1481138" y="3543300"/>
          <p14:tracePt t="31983" x="1471613" y="3652838"/>
          <p14:tracePt t="32013" x="1462088" y="3790950"/>
          <p14:tracePt t="32046" x="1462088" y="3900488"/>
          <p14:tracePt t="32049" x="1462088" y="3933825"/>
          <p14:tracePt t="32068" x="1466850" y="3981450"/>
          <p14:tracePt t="32080" x="1476375" y="4033838"/>
          <p14:tracePt t="32096" x="1495425" y="4086225"/>
          <p14:tracePt t="32110" x="1504950" y="4124325"/>
          <p14:tracePt t="32126" x="1519238" y="4148138"/>
          <p14:tracePt t="32156" x="1543050" y="4176713"/>
          <p14:tracePt t="32173" x="1547813" y="4181475"/>
          <p14:tracePt t="32203" x="1562100" y="4195763"/>
          <p14:tracePt t="32233" x="1585913" y="4214813"/>
          <p14:tracePt t="32264" x="1624013" y="4238625"/>
          <p14:tracePt t="32266" x="1628775" y="4243388"/>
          <p14:tracePt t="32281" x="1643063" y="4257675"/>
          <p14:tracePt t="32314" x="1709738" y="4310063"/>
          <p14:tracePt t="32328" x="1757363" y="4343400"/>
          <p14:tracePt t="32359" x="1857375" y="4395788"/>
          <p14:tracePt t="32390" x="1938338" y="4438650"/>
          <p14:tracePt t="32422" x="2052638" y="4471988"/>
          <p14:tracePt t="32424" x="2100263" y="4481513"/>
          <p14:tracePt t="32466" x="2276475" y="4491038"/>
          <p14:tracePt t="32481" x="2314575" y="4491038"/>
          <p14:tracePt t="32497" x="2371725" y="4491038"/>
          <p14:tracePt t="32528" x="2519363" y="4491038"/>
          <p14:tracePt t="32545" x="2714625" y="4443413"/>
          <p14:tracePt t="32564" x="2833688" y="4400550"/>
          <p14:tracePt t="32578" x="2886075" y="4371975"/>
          <p14:tracePt t="32610" x="3014663" y="4262438"/>
          <p14:tracePt t="32641" x="3095625" y="4157663"/>
          <p14:tracePt t="32643" x="3124200" y="4114800"/>
          <p14:tracePt t="32659" x="3152775" y="4071938"/>
          <p14:tracePt t="32695" x="3248025" y="3867150"/>
          <p14:tracePt t="32719" x="3281363" y="3767138"/>
          <p14:tracePt t="32735" x="3286125" y="3690938"/>
          <p14:tracePt t="32764" x="3290888" y="3571875"/>
          <p14:tracePt t="32797" x="3290888" y="3486150"/>
          <p14:tracePt t="32819" x="3276600" y="3309938"/>
          <p14:tracePt t="32843" x="3262313" y="3267075"/>
          <p14:tracePt t="32877" x="3209925" y="3100388"/>
          <p14:tracePt t="32893" x="3181350" y="3052763"/>
          <p14:tracePt t="32923" x="3128963" y="2986088"/>
          <p14:tracePt t="32939" x="3086100" y="2957513"/>
          <p14:tracePt t="32969" x="3033713" y="2928938"/>
          <p14:tracePt t="32984" x="3009900" y="2919413"/>
          <p14:tracePt t="33013" x="2995613" y="2909888"/>
          <p14:tracePt t="33033" x="2890838" y="2900363"/>
          <p14:tracePt t="33065" x="2733675" y="2886075"/>
          <p14:tracePt t="33081" x="2657475" y="2886075"/>
          <p14:tracePt t="33113" x="2547938" y="2886075"/>
          <p14:tracePt t="33114" x="2528888" y="2886075"/>
          <p14:tracePt t="33122" x="2514600" y="2886075"/>
          <p14:tracePt t="33137" x="2495550" y="2890838"/>
          <p14:tracePt t="33175" x="2438400" y="2933700"/>
          <p14:tracePt t="33225" x="2343150" y="3009900"/>
          <p14:tracePt t="33230" x="2328863" y="3024188"/>
          <p14:tracePt t="33234" x="2314575" y="3038475"/>
          <p14:tracePt t="33248" x="2305050" y="3052763"/>
          <p14:tracePt t="33250" x="2290763" y="3071813"/>
          <p14:tracePt t="33282" x="2262188" y="3124200"/>
          <p14:tracePt t="33298" x="2262188" y="3133725"/>
          <p14:tracePt t="33325" x="2257425" y="3138488"/>
          <p14:tracePt t="33423" x="2276475" y="3128963"/>
          <p14:tracePt t="33453" x="2305050" y="3095625"/>
          <p14:tracePt t="33480" x="2338388" y="3052763"/>
          <p14:tracePt t="33483" x="2347913" y="3038475"/>
          <p14:tracePt t="33500" x="2366963" y="3000375"/>
          <p14:tracePt t="33504" x="2381250" y="2976563"/>
          <p14:tracePt t="33546" x="2428875" y="2895600"/>
          <p14:tracePt t="33578" x="2457450" y="2852738"/>
          <p14:tracePt t="33580" x="2462213" y="2838450"/>
          <p14:tracePt t="33599" x="2471738" y="2814638"/>
          <p14:tracePt t="33648" x="2490788" y="2743200"/>
          <p14:tracePt t="33690" x="2500313" y="2690813"/>
          <p14:tracePt t="33734" x="2509838" y="2619375"/>
          <p14:tracePt t="33764" x="2538413" y="2528888"/>
          <p14:tracePt t="33817" x="2562225" y="2443163"/>
          <p14:tracePt t="33858" x="2566988" y="2428875"/>
          <p14:tracePt t="33887" x="2576513" y="2400300"/>
          <p14:tracePt t="33905" x="2590800" y="2386013"/>
          <p14:tracePt t="33950" x="2595563" y="2371725"/>
          <p14:tracePt t="33988" x="2605088" y="2352675"/>
          <p14:tracePt t="34003" x="2609850" y="2347913"/>
          <p14:tracePt t="34029" x="2609850" y="2338388"/>
          <p14:tracePt t="34233" x="2652713" y="2343150"/>
          <p14:tracePt t="34249" x="2676525" y="2347913"/>
          <p14:tracePt t="34281" x="2733675" y="2362200"/>
          <p14:tracePt t="34295" x="2757488" y="2371725"/>
          <p14:tracePt t="34316" x="2814638" y="2386013"/>
          <p14:tracePt t="34332" x="2867025" y="2390775"/>
          <p14:tracePt t="34359" x="2962275" y="2400300"/>
          <p14:tracePt t="34392" x="3024188" y="2400300"/>
          <p14:tracePt t="34412" x="3057525" y="2400300"/>
          <p14:tracePt t="34450" x="3124200" y="2400300"/>
          <p14:tracePt t="34483" x="3181350" y="2400300"/>
          <p14:tracePt t="34515" x="3200400" y="2400300"/>
          <p14:tracePt t="34717" x="3167063" y="2400300"/>
          <p14:tracePt t="34719" x="3152775" y="2400300"/>
          <p14:tracePt t="34736" x="3128963" y="2400300"/>
          <p14:tracePt t="34767" x="3081338" y="2400300"/>
          <p14:tracePt t="34811" x="2995613" y="2400300"/>
          <p14:tracePt t="34847" x="2919413" y="2400300"/>
          <p14:tracePt t="34863" x="2881313" y="2395538"/>
          <p14:tracePt t="34924" x="2781300" y="2395538"/>
          <p14:tracePt t="35968" x="2790825" y="2395538"/>
          <p14:tracePt t="35987" x="2809875" y="2395538"/>
          <p14:tracePt t="36039" x="2843213" y="2390775"/>
          <p14:tracePt t="36063" x="2876550" y="2390775"/>
          <p14:tracePt t="36099" x="2952750" y="2390775"/>
          <p14:tracePt t="36150" x="3009900" y="2390775"/>
          <p14:tracePt t="36152" x="3019425" y="2390775"/>
          <p14:tracePt t="36194" x="3095625" y="2390775"/>
          <p14:tracePt t="36197" x="3109913" y="2390775"/>
          <p14:tracePt t="36204" x="3124200" y="2390775"/>
          <p14:tracePt t="36222" x="3143250" y="2390775"/>
          <p14:tracePt t="36270" x="3176588" y="2390775"/>
          <p14:tracePt t="36271" x="3190875" y="2390775"/>
          <p14:tracePt t="36293" x="3205163" y="2390775"/>
          <p14:tracePt t="36327" x="3252788" y="2390775"/>
          <p14:tracePt t="36332" x="3267075" y="2390775"/>
          <p14:tracePt t="36350" x="3328988" y="2390775"/>
          <p14:tracePt t="36379" x="3424238" y="2390775"/>
          <p14:tracePt t="36396" x="3467100" y="2390775"/>
          <p14:tracePt t="36429" x="3495675" y="2390775"/>
          <p14:tracePt t="36444" x="3505200" y="2390775"/>
          <p14:tracePt t="36483" x="3629025" y="2390775"/>
          <p14:tracePt t="36503" x="3657600" y="2390775"/>
          <p14:tracePt t="36507" x="3662363" y="2390775"/>
          <p14:tracePt t="36524" x="3676650" y="2390775"/>
          <p14:tracePt t="36545" x="3690938" y="2386013"/>
          <p14:tracePt t="36549" x="3695700" y="2386013"/>
          <p14:tracePt t="36567" x="3705225" y="2386013"/>
          <p14:tracePt t="36617" x="3733800" y="2386013"/>
          <p14:tracePt t="37061" x="3709988" y="2386013"/>
          <p14:tracePt t="37084" x="3657600" y="2386013"/>
          <p14:tracePt t="37124" x="3524250" y="2386013"/>
          <p14:tracePt t="37126" x="3495675" y="2386013"/>
          <p14:tracePt t="37176" x="3319463" y="2386013"/>
          <p14:tracePt t="37218" x="3138488" y="2386013"/>
          <p14:tracePt t="37235" x="3105150" y="2386013"/>
          <p14:tracePt t="37269" x="3052763" y="2386013"/>
          <p14:tracePt t="37294" x="3014663" y="2386013"/>
          <p14:tracePt t="37347" x="2824163" y="2386013"/>
          <p14:tracePt t="37373" x="2786063" y="2386013"/>
          <p14:tracePt t="37376" x="2781300" y="2386013"/>
          <p14:tracePt t="37406" x="2776538" y="2386013"/>
          <p14:tracePt t="37676" x="2805113" y="2386013"/>
          <p14:tracePt t="37692" x="2862263" y="2386013"/>
          <p14:tracePt t="37732" x="3167063" y="2386013"/>
          <p14:tracePt t="37735" x="3224213" y="2386013"/>
          <p14:tracePt t="37750" x="3338513" y="2390775"/>
          <p14:tracePt t="37802" x="3500438" y="2414588"/>
          <p14:tracePt t="37812" x="3509963" y="2414588"/>
          <p14:tracePt t="37816" x="3519488" y="2414588"/>
          <p14:tracePt t="37831" x="3538538" y="2419350"/>
          <p14:tracePt t="37835" x="3548063" y="2419350"/>
          <p14:tracePt t="37844" x="3571875" y="2419350"/>
          <p14:tracePt t="37877" x="3643313" y="2424113"/>
          <p14:tracePt t="37895" x="3662363" y="2428875"/>
          <p14:tracePt t="37939" x="3667125" y="2428875"/>
          <p14:tracePt t="37984" x="3676650" y="2428875"/>
          <p14:tracePt t="38029" x="3686175" y="2428875"/>
          <p14:tracePt t="38532" x="3676650" y="2428875"/>
          <p14:tracePt t="38560" x="3638550" y="2428875"/>
          <p14:tracePt t="38597" x="3419475" y="2428875"/>
          <p14:tracePt t="38640" x="3019425" y="2428875"/>
          <p14:tracePt t="38641" x="2971800" y="2428875"/>
          <p14:tracePt t="38657" x="2905125" y="2428875"/>
          <p14:tracePt t="38691" x="2805113" y="2428875"/>
          <p14:tracePt t="38717" x="2667000" y="2428875"/>
          <p14:tracePt t="38751" x="2486025" y="2428875"/>
          <p14:tracePt t="38782" x="2376488" y="2428875"/>
          <p14:tracePt t="38815" x="2271713" y="2433638"/>
          <p14:tracePt t="38832" x="2228850" y="2433638"/>
          <p14:tracePt t="38873" x="2109788" y="2433638"/>
          <p14:tracePt t="38902" x="2043113" y="2433638"/>
          <p14:tracePt t="38904" x="2033588" y="2433638"/>
          <p14:tracePt t="38921" x="2019300" y="2433638"/>
          <p14:tracePt t="38956" x="1995488" y="2433638"/>
          <p14:tracePt t="38959" x="1981200" y="2433638"/>
          <p14:tracePt t="39001" x="1924050" y="2433638"/>
          <p14:tracePt t="39016" x="1895475" y="2424113"/>
          <p14:tracePt t="39060" x="1890713" y="2424113"/>
          <p14:tracePt t="39106" x="1876425" y="2424113"/>
          <p14:tracePt t="39160" x="1833563" y="2424113"/>
          <p14:tracePt t="39176" x="1824038" y="2424113"/>
          <p14:tracePt t="39209" x="1785938" y="2424113"/>
          <p14:tracePt t="39217" x="1776413" y="2424113"/>
          <p14:tracePt t="39234" x="1757363" y="2424113"/>
          <p14:tracePt t="39348" x="1738313" y="2424113"/>
          <p14:tracePt t="39363" x="1733550" y="2424113"/>
          <p14:tracePt t="39514" x="1743075" y="2419350"/>
          <p14:tracePt t="39532" x="1752600" y="2419350"/>
          <p14:tracePt t="39565" x="1776413" y="2405063"/>
          <p14:tracePt t="39582" x="1800225" y="2400300"/>
          <p14:tracePt t="39624" x="1833563" y="2390775"/>
          <p14:tracePt t="39981" x="1828800" y="2390775"/>
          <p14:tracePt t="39999" x="1776413" y="2405063"/>
          <p14:tracePt t="40030" x="1743075" y="2409825"/>
          <p14:tracePt t="40063" x="1709738" y="2419350"/>
          <p14:tracePt t="40096" x="1685925" y="2424113"/>
          <p14:tracePt t="40112" x="1676400" y="2424113"/>
          <p14:tracePt t="40299" x="1681163" y="2424113"/>
          <p14:tracePt t="40314" x="1695450" y="2424113"/>
          <p14:tracePt t="40331" x="1719263" y="2424113"/>
          <p14:tracePt t="40349" x="1771650" y="2424113"/>
          <p14:tracePt t="40370" x="1895475" y="2424113"/>
          <p14:tracePt t="40406" x="2114550" y="2424113"/>
          <p14:tracePt t="40435" x="2162175" y="2424113"/>
          <p14:tracePt t="40502" x="2176463" y="2424113"/>
          <p14:tracePt t="40517" x="2209800" y="2424113"/>
          <p14:tracePt t="40535" x="2219325" y="2424113"/>
          <p14:tracePt t="40652" x="2224088" y="2424113"/>
          <p14:tracePt t="40708" x="2347913" y="2424113"/>
          <p14:tracePt t="40758" x="2466975" y="2424113"/>
          <p14:tracePt t="40780" x="2543175" y="2428875"/>
          <p14:tracePt t="40797" x="2605088" y="2428875"/>
          <p14:tracePt t="40801" x="2619375" y="2428875"/>
          <p14:tracePt t="40811" x="2638425" y="2428875"/>
          <p14:tracePt t="40825" x="2667000" y="2428875"/>
          <p14:tracePt t="40859" x="2695575" y="2428875"/>
          <p14:tracePt t="40874" x="2719388" y="2428875"/>
          <p14:tracePt t="40905" x="2781300" y="2428875"/>
          <p14:tracePt t="40906" x="2795588" y="2428875"/>
          <p14:tracePt t="40923" x="2814638" y="2428875"/>
          <p14:tracePt t="40936" x="2819400" y="2428875"/>
          <p14:tracePt t="40957" x="2838450" y="2428875"/>
          <p14:tracePt t="40997" x="2909888" y="2428875"/>
          <p14:tracePt t="41031" x="2938463" y="2428875"/>
          <p14:tracePt t="41061" x="2943225" y="2428875"/>
          <p14:tracePt t="41127" x="2981325" y="2428875"/>
          <p14:tracePt t="41435" x="3100388" y="2428875"/>
          <p14:tracePt t="41440" x="3114675" y="2428875"/>
          <p14:tracePt t="41469" x="3167063" y="2428875"/>
          <p14:tracePt t="41488" x="3224213" y="2428875"/>
          <p14:tracePt t="41498" x="3243263" y="2428875"/>
          <p14:tracePt t="41501" x="3262313" y="2428875"/>
          <p14:tracePt t="41518" x="3305175" y="2428875"/>
          <p14:tracePt t="41532" x="3343275" y="2428875"/>
          <p14:tracePt t="41549" x="3381375" y="2428875"/>
          <p14:tracePt t="41586" x="3429000" y="2428875"/>
          <p14:tracePt t="41599" x="3433763" y="2428875"/>
          <p14:tracePt t="41612" x="3443288" y="2428875"/>
          <p14:tracePt t="41628" x="3452813" y="2428875"/>
          <p14:tracePt t="41646" x="3495675" y="2428875"/>
          <p14:tracePt t="41705" x="3586163" y="2428875"/>
          <p14:tracePt t="41723" x="3609975" y="2428875"/>
          <p14:tracePt t="41743" x="3629025" y="2428875"/>
          <p14:tracePt t="41771" x="3671888" y="2428875"/>
          <p14:tracePt t="41785" x="3695700" y="2428875"/>
          <p14:tracePt t="41812" x="3733800" y="2428875"/>
          <p14:tracePt t="41855" x="3771900" y="2428875"/>
          <p14:tracePt t="41871" x="3776663" y="2428875"/>
          <p14:tracePt t="41900" x="3810000" y="2428875"/>
          <p14:tracePt t="41916" x="3829050" y="2428875"/>
          <p14:tracePt t="41959" x="3881438" y="2419350"/>
          <p14:tracePt t="41974" x="3890963" y="2414588"/>
          <p14:tracePt t="42002" x="3905250" y="2409825"/>
          <p14:tracePt t="42019" x="3910013" y="2405063"/>
          <p14:tracePt t="42057" x="3938588" y="2395538"/>
          <p14:tracePt t="42072" x="3948113" y="2390775"/>
          <p14:tracePt t="42100" x="3967163" y="2390775"/>
          <p14:tracePt t="42115" x="3976688" y="2386013"/>
          <p14:tracePt t="42177" x="3986213" y="2376488"/>
          <p14:tracePt t="42192" x="3990975" y="2376488"/>
          <p14:tracePt t="42221" x="4000500" y="2371725"/>
          <p14:tracePt t="42240" x="4010025" y="2366963"/>
          <p14:tracePt t="42252" x="4019550" y="2362200"/>
          <p14:tracePt t="42285" x="4024313" y="2357438"/>
          <p14:tracePt t="42338" x="4033838" y="2347913"/>
          <p14:tracePt t="42354" x="4043363" y="2343150"/>
          <p14:tracePt t="42386" x="4043363" y="2338388"/>
          <p14:tracePt t="42436" x="4048125" y="2333625"/>
          <p14:tracePt t="42458" x="4052888" y="2324100"/>
          <p14:tracePt t="42508" x="4057650" y="2324100"/>
          <p14:tracePt t="42886" x="4057650" y="2328863"/>
          <p14:tracePt t="42945" x="4057650" y="2400300"/>
          <p14:tracePt t="42959" x="4057650" y="2424113"/>
          <p14:tracePt t="42974" x="4062413" y="2443163"/>
          <p14:tracePt t="42988" x="4076700" y="2462213"/>
          <p14:tracePt t="43025" x="4090988" y="2490788"/>
          <p14:tracePt t="43042" x="4100513" y="2509838"/>
          <p14:tracePt t="43074" x="4119563" y="2528888"/>
          <p14:tracePt t="43128" x="4191000" y="2562225"/>
          <p14:tracePt t="43172" x="4305300" y="2605088"/>
          <p14:tracePt t="43174" x="4338638" y="2619375"/>
          <p14:tracePt t="43188" x="4391025" y="2633663"/>
          <p14:tracePt t="43202" x="4414838" y="2643188"/>
          <p14:tracePt t="43206" x="4429125" y="2647950"/>
          <p14:tracePt t="43220" x="4457700" y="2652713"/>
          <p14:tracePt t="43255" x="4491038" y="2657475"/>
          <p14:tracePt t="43273" x="4505325" y="2657475"/>
          <p14:tracePt t="43302" x="4519613" y="2657475"/>
          <p14:tracePt t="43319" x="4562475" y="2652713"/>
          <p14:tracePt t="43360" x="4652963" y="2633663"/>
          <p14:tracePt t="43375" x="4672013" y="2624138"/>
          <p14:tracePt t="43406" x="4700588" y="2609850"/>
          <p14:tracePt t="43442" x="4738688" y="2595563"/>
          <p14:tracePt t="43460" x="4757738" y="2586038"/>
          <p14:tracePt t="43491" x="4786313" y="2571750"/>
          <p14:tracePt t="43510" x="4805363" y="2562225"/>
          <p14:tracePt t="43535" x="4819650" y="2547938"/>
          <p14:tracePt t="43554" x="4833938" y="2543175"/>
          <p14:tracePt t="43579" x="4852988" y="2528888"/>
          <p14:tracePt t="43597" x="4852988" y="2524125"/>
          <p14:tracePt t="43747" x="4852988" y="2505075"/>
          <p14:tracePt t="43761" x="4852988" y="2490788"/>
          <p14:tracePt t="43792" x="4852988" y="2476500"/>
          <p14:tracePt t="43807" x="4852988" y="2457450"/>
          <p14:tracePt t="43823" x="4852988" y="2438400"/>
          <p14:tracePt t="43869" x="4843463" y="2405063"/>
          <p14:tracePt t="43884" x="4838700" y="2386013"/>
          <p14:tracePt t="43913" x="4814888" y="2352675"/>
          <p14:tracePt t="43958" x="4795838" y="2314575"/>
          <p14:tracePt t="43960" x="4776788" y="2295525"/>
          <p14:tracePt t="44003" x="4733925" y="2252663"/>
          <p14:tracePt t="44044" x="4667250" y="2214563"/>
          <p14:tracePt t="44061" x="4614863" y="2185988"/>
          <p14:tracePt t="44092" x="4524375" y="2147888"/>
          <p14:tracePt t="44107" x="4495800" y="2143125"/>
          <p14:tracePt t="44145" x="4452938" y="2133600"/>
          <p14:tracePt t="44146" x="4443413" y="2128838"/>
          <p14:tracePt t="44162" x="4410075" y="2124075"/>
          <p14:tracePt t="44191" x="4371975" y="2124075"/>
          <p14:tracePt t="44193" x="4357688" y="2124075"/>
          <p14:tracePt t="44208" x="4324350" y="2124075"/>
          <p14:tracePt t="44248" x="4267200" y="2124075"/>
          <p14:tracePt t="44262" x="4248150" y="2124075"/>
          <p14:tracePt t="44292" x="4224338" y="2124075"/>
          <p14:tracePt t="44306" x="4219575" y="2124075"/>
          <p14:tracePt t="44330" x="4200525" y="2124075"/>
          <p14:tracePt t="44345" x="4195763" y="2128838"/>
          <p14:tracePt t="44375" x="4186238" y="2128838"/>
          <p14:tracePt t="44467" x="4181475" y="2143125"/>
          <p14:tracePt t="44480" x="4176713" y="2152650"/>
          <p14:tracePt t="44513" x="4167188" y="2181225"/>
          <p14:tracePt t="44515" x="4167188" y="2185988"/>
          <p14:tracePt t="44548" x="4157663" y="2205038"/>
          <p14:tracePt t="44566" x="4157663" y="2224088"/>
          <p14:tracePt t="44596" x="4148138" y="2252663"/>
          <p14:tracePt t="44622" x="4143375" y="2266950"/>
          <p14:tracePt t="44677" x="4143375" y="2281238"/>
          <p14:tracePt t="44747" x="4143375" y="2290763"/>
          <p14:tracePt t="44764" x="4148138" y="2300288"/>
          <p14:tracePt t="44797" x="4148138" y="2305050"/>
          <p14:tracePt t="44815" x="4267200" y="2357438"/>
          <p14:tracePt t="44843" x="4333875" y="2376488"/>
          <p14:tracePt t="44845" x="4343400" y="2381250"/>
          <p14:tracePt t="44861" x="4348163" y="2381250"/>
          <p14:tracePt t="44965" x="4314825" y="2390775"/>
          <p14:tracePt t="44987" x="4271963" y="2405063"/>
          <p14:tracePt t="45005" x="4219575" y="2414588"/>
          <p14:tracePt t="45045" x="4052888" y="2419350"/>
          <p14:tracePt t="45046" x="4000500" y="2419350"/>
          <p14:tracePt t="45064" x="3924300" y="2419350"/>
          <p14:tracePt t="45090" x="3800475" y="2419350"/>
          <p14:tracePt t="45092" x="3771900" y="2419350"/>
          <p14:tracePt t="45108" x="3681413" y="2419350"/>
          <p14:tracePt t="45146" x="3490913" y="2419350"/>
          <p14:tracePt t="45170" x="3381375" y="2419350"/>
          <p14:tracePt t="45205" x="3233738" y="2428875"/>
          <p14:tracePt t="45223" x="3162300" y="2433638"/>
          <p14:tracePt t="45247" x="3086100" y="2433638"/>
          <p14:tracePt t="45249" x="3067050" y="2433638"/>
          <p14:tracePt t="45267" x="3033713" y="2433638"/>
          <p14:tracePt t="45276" x="3014663" y="2433638"/>
          <p14:tracePt t="45294" x="2976563" y="2433638"/>
          <p14:tracePt t="45313" x="2957513" y="2433638"/>
          <p14:tracePt t="45329" x="2952750" y="2433638"/>
          <p14:tracePt t="45360" x="2924175" y="2433638"/>
          <p14:tracePt t="45361" x="2919413" y="2433638"/>
          <p14:tracePt t="45377" x="2881313" y="2433638"/>
          <p14:tracePt t="45419" x="2795588" y="2433638"/>
          <p14:tracePt t="45434" x="2757488" y="2433638"/>
          <p14:tracePt t="45677" x="2762250" y="2433638"/>
          <p14:tracePt t="45700" x="2776538" y="2433638"/>
          <p14:tracePt t="45717" x="2800350" y="2433638"/>
          <p14:tracePt t="45722" x="2819400" y="2433638"/>
          <p14:tracePt t="45766" x="3043238" y="2433638"/>
          <p14:tracePt t="45767" x="3138488" y="2433638"/>
          <p14:tracePt t="45784" x="3262313" y="2433638"/>
          <p14:tracePt t="45815" x="3543300" y="2433638"/>
          <p14:tracePt t="45831" x="3662363" y="2433638"/>
          <p14:tracePt t="45861" x="3805238" y="2433638"/>
          <p14:tracePt t="45877" x="3890963" y="2433638"/>
          <p14:tracePt t="45910" x="4067175" y="2433638"/>
          <p14:tracePt t="45928" x="4124325" y="2433638"/>
          <p14:tracePt t="45972" x="4405313" y="2433638"/>
          <p14:tracePt t="45997" x="4486275" y="2433638"/>
          <p14:tracePt t="46029" x="4652963" y="2433638"/>
          <p14:tracePt t="46048" x="4719638" y="2424113"/>
          <p14:tracePt t="46067" x="4752975" y="2424113"/>
          <p14:tracePt t="46069" x="4762500" y="2424113"/>
          <p14:tracePt t="46090" x="4800600" y="2424113"/>
          <p14:tracePt t="46122" x="4867275" y="2424113"/>
          <p14:tracePt t="46142" x="4938713" y="2424113"/>
          <p14:tracePt t="46184" x="5038725" y="2424113"/>
          <p14:tracePt t="46187" x="5057775" y="2424113"/>
          <p14:tracePt t="46205" x="5081588" y="2424113"/>
          <p14:tracePt t="46237" x="5124450" y="2424113"/>
          <p14:tracePt t="46280" x="5143500" y="2424113"/>
          <p14:tracePt t="46296" x="5167313" y="2424113"/>
          <p14:tracePt t="46329" x="5229225" y="2424113"/>
          <p14:tracePt t="46423" x="5319713" y="2424113"/>
          <p14:tracePt t="46440" x="5357813" y="2424113"/>
          <p14:tracePt t="46472" x="5372100" y="2424113"/>
          <p14:tracePt t="46636" x="5400675" y="2424113"/>
          <p14:tracePt t="46640" x="5410200" y="2424113"/>
          <p14:tracePt t="46659" x="5457825" y="2424113"/>
          <p14:tracePt t="46678" x="5462588" y="2419350"/>
          <p14:tracePt t="46771" x="5534025" y="2414588"/>
          <p14:tracePt t="46773" x="5562600" y="2414588"/>
          <p14:tracePt t="46797" x="5614988" y="2414588"/>
          <p14:tracePt t="46816" x="5643563" y="2414588"/>
          <p14:tracePt t="46872" x="5662613" y="2414588"/>
          <p14:tracePt t="46923" x="5667375" y="2414588"/>
          <p14:tracePt t="46974" x="5686425" y="2414588"/>
          <p14:tracePt t="47036" x="5691188" y="2414588"/>
          <p14:tracePt t="47679" x="5686425" y="2414588"/>
          <p14:tracePt t="47701" x="5681663" y="2419350"/>
          <p14:tracePt t="47719" x="5672138" y="2424113"/>
          <p14:tracePt t="47736" x="5662613" y="2428875"/>
          <p14:tracePt t="47754" x="5653088" y="2433638"/>
          <p14:tracePt t="47786" x="5619750" y="2443163"/>
          <p14:tracePt t="47811" x="5562600" y="2462213"/>
          <p14:tracePt t="47827" x="5534025" y="2466975"/>
          <p14:tracePt t="47829" x="5514975" y="2471738"/>
          <p14:tracePt t="47846" x="5495925" y="2471738"/>
          <p14:tracePt t="47848"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23962079-F7AB-4427-A0C0-9DA3A954A8BB}"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F0794972-803C-4547-96A8-1B47634ACAC7}" type="slidenum">
              <a:rPr lang="en-US" altLang="zh-CN"/>
              <a:pPr>
                <a:defRPr/>
              </a:pPr>
              <a:t>14</a:t>
            </a:fld>
            <a:endParaRPr lang="en-US" altLang="zh-CN"/>
          </a:p>
        </p:txBody>
      </p:sp>
      <p:sp>
        <p:nvSpPr>
          <p:cNvPr id="14341" name="Rectangle 3"/>
          <p:cNvSpPr>
            <a:spLocks noGrp="1" noChangeArrowheads="1"/>
          </p:cNvSpPr>
          <p:nvPr>
            <p:ph type="body" idx="1"/>
          </p:nvPr>
        </p:nvSpPr>
        <p:spPr>
          <a:xfrm>
            <a:off x="457200" y="1295400"/>
            <a:ext cx="8229600" cy="4530725"/>
          </a:xfrm>
        </p:spPr>
        <p:txBody>
          <a:bodyPr/>
          <a:lstStyle/>
          <a:p>
            <a:pPr eaLnBrk="1" hangingPunct="1">
              <a:lnSpc>
                <a:spcPct val="80000"/>
              </a:lnSpc>
              <a:buFont typeface="Wingdings" panose="05000000000000000000" pitchFamily="2" charset="2"/>
              <a:buNone/>
            </a:pPr>
            <a:r>
              <a:rPr lang="en-US" altLang="zh-CN" sz="2600" smtClean="0"/>
              <a:t>	int[ ] fib(int n) </a:t>
            </a:r>
          </a:p>
          <a:p>
            <a:pPr eaLnBrk="1" hangingPunct="1">
              <a:lnSpc>
                <a:spcPct val="80000"/>
              </a:lnSpc>
              <a:buFont typeface="Wingdings" panose="05000000000000000000" pitchFamily="2" charset="2"/>
              <a:buNone/>
            </a:pPr>
            <a:r>
              <a:rPr lang="en-US" altLang="zh-CN" sz="2600" smtClean="0"/>
              <a:t>	</a:t>
            </a:r>
            <a:r>
              <a:rPr lang="pt-BR" altLang="zh-CN" sz="2600" smtClean="0"/>
              <a:t>//@requires n &gt;= 0;</a:t>
            </a:r>
          </a:p>
          <a:p>
            <a:pPr eaLnBrk="1" hangingPunct="1">
              <a:lnSpc>
                <a:spcPct val="80000"/>
              </a:lnSpc>
              <a:buFont typeface="Wingdings" panose="05000000000000000000" pitchFamily="2" charset="2"/>
              <a:buNone/>
            </a:pPr>
            <a:r>
              <a:rPr lang="pt-BR" altLang="zh-CN" sz="2600" smtClean="0"/>
              <a:t>	//@ensures \length(\result) == n;</a:t>
            </a:r>
          </a:p>
          <a:p>
            <a:pPr eaLnBrk="1" hangingPunct="1">
              <a:lnSpc>
                <a:spcPct val="80000"/>
              </a:lnSpc>
              <a:buFont typeface="Wingdings" panose="05000000000000000000" pitchFamily="2" charset="2"/>
              <a:buNone/>
            </a:pPr>
            <a:r>
              <a:rPr lang="en-US" altLang="zh-CN" sz="2600" smtClean="0"/>
              <a:t>	{</a:t>
            </a:r>
          </a:p>
          <a:p>
            <a:pPr eaLnBrk="1" hangingPunct="1">
              <a:lnSpc>
                <a:spcPct val="80000"/>
              </a:lnSpc>
              <a:buFont typeface="Wingdings" panose="05000000000000000000" pitchFamily="2" charset="2"/>
              <a:buNone/>
            </a:pPr>
            <a:r>
              <a:rPr lang="en-US" altLang="zh-CN" sz="2600" smtClean="0"/>
              <a:t>	  int[ ] F = alloc_array(int, n);</a:t>
            </a:r>
          </a:p>
          <a:p>
            <a:pPr eaLnBrk="1" hangingPunct="1">
              <a:lnSpc>
                <a:spcPct val="80000"/>
              </a:lnSpc>
              <a:buFont typeface="Wingdings" panose="05000000000000000000" pitchFamily="2" charset="2"/>
              <a:buNone/>
            </a:pPr>
            <a:r>
              <a:rPr lang="en-US" altLang="zh-CN" sz="2600" smtClean="0"/>
              <a:t>	  F[0] = 0;</a:t>
            </a:r>
          </a:p>
          <a:p>
            <a:pPr eaLnBrk="1" hangingPunct="1">
              <a:lnSpc>
                <a:spcPct val="80000"/>
              </a:lnSpc>
              <a:buFont typeface="Wingdings" panose="05000000000000000000" pitchFamily="2" charset="2"/>
              <a:buNone/>
            </a:pPr>
            <a:r>
              <a:rPr lang="en-US" altLang="zh-CN" sz="2600" smtClean="0"/>
              <a:t>	  F[1] = 1;</a:t>
            </a:r>
          </a:p>
          <a:p>
            <a:pPr eaLnBrk="1" hangingPunct="1">
              <a:lnSpc>
                <a:spcPct val="80000"/>
              </a:lnSpc>
              <a:buFont typeface="Wingdings" panose="05000000000000000000" pitchFamily="2" charset="2"/>
              <a:buNone/>
            </a:pPr>
            <a:r>
              <a:rPr lang="en-US" altLang="zh-CN" sz="2600" smtClean="0"/>
              <a:t>	  for (int i = 0; i &lt; n; i++)</a:t>
            </a:r>
          </a:p>
          <a:p>
            <a:pPr eaLnBrk="1" hangingPunct="1">
              <a:lnSpc>
                <a:spcPct val="80000"/>
              </a:lnSpc>
              <a:buFont typeface="Wingdings" panose="05000000000000000000" pitchFamily="2" charset="2"/>
              <a:buNone/>
            </a:pPr>
            <a:r>
              <a:rPr lang="en-US" altLang="zh-CN" sz="2600" smtClean="0"/>
              <a:t>	    F[i+2] = F[i+1] + F[i];</a:t>
            </a:r>
          </a:p>
          <a:p>
            <a:pPr eaLnBrk="1" hangingPunct="1">
              <a:lnSpc>
                <a:spcPct val="80000"/>
              </a:lnSpc>
              <a:buFont typeface="Wingdings" panose="05000000000000000000" pitchFamily="2" charset="2"/>
              <a:buNone/>
            </a:pPr>
            <a:r>
              <a:rPr lang="en-US" altLang="zh-CN" sz="2600" smtClean="0"/>
              <a:t>	  return F;</a:t>
            </a:r>
          </a:p>
          <a:p>
            <a:pPr eaLnBrk="1" hangingPunct="1">
              <a:lnSpc>
                <a:spcPct val="80000"/>
              </a:lnSpc>
              <a:buFont typeface="Wingdings" panose="05000000000000000000" pitchFamily="2" charset="2"/>
              <a:buNone/>
            </a:pPr>
            <a:r>
              <a:rPr lang="en-US" altLang="zh-CN" sz="2600" smtClean="0"/>
              <a:t>	}</a:t>
            </a:r>
          </a:p>
        </p:txBody>
      </p:sp>
      <p:sp>
        <p:nvSpPr>
          <p:cNvPr id="108549" name="Rectangle 5"/>
          <p:cNvSpPr>
            <a:spLocks noGrp="1" noChangeArrowheads="1"/>
          </p:cNvSpPr>
          <p:nvPr>
            <p:ph type="title"/>
          </p:nvPr>
        </p:nvSpPr>
        <p:spPr/>
        <p:txBody>
          <a:bodyPr/>
          <a:lstStyle/>
          <a:p>
            <a:pPr eaLnBrk="1" hangingPunct="1">
              <a:defRPr/>
            </a:pPr>
            <a:r>
              <a:rPr lang="en-US" altLang="zh-CN" smtClean="0"/>
              <a:t>5 </a:t>
            </a:r>
            <a:r>
              <a:rPr lang="zh-CN" altLang="en-US" smtClean="0"/>
              <a:t>数组的循环不变量</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040"/>
    </mc:Choice>
    <mc:Fallback>
      <p:transition spd="slow" advTm="41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569" x="4438650" y="3576638"/>
          <p14:tracePt t="8585" x="4438650" y="3567113"/>
          <p14:tracePt t="8604" x="4438650" y="3548063"/>
          <p14:tracePt t="8621" x="4438650" y="3514725"/>
          <p14:tracePt t="8637" x="4438650" y="3476625"/>
          <p14:tracePt t="8654" x="4438650" y="3438525"/>
          <p14:tracePt t="8688" x="4438650" y="3362325"/>
          <p14:tracePt t="8721" x="4433888" y="3267075"/>
          <p14:tracePt t="8754" x="4414838" y="3181350"/>
          <p14:tracePt t="8771" x="4405313" y="3143250"/>
          <p14:tracePt t="8788" x="4381500" y="3076575"/>
          <p14:tracePt t="8804" x="4367213" y="3033713"/>
          <p14:tracePt t="8820" x="4343400" y="2995613"/>
          <p14:tracePt t="8837" x="4333875" y="2971800"/>
          <p14:tracePt t="8854" x="4324350" y="2957513"/>
          <p14:tracePt t="8914" x="4314825" y="2957513"/>
          <p14:tracePt t="8924" x="4305300" y="2952750"/>
          <p14:tracePt t="8929" x="4291013" y="2943225"/>
          <p14:tracePt t="8940" x="4267200" y="2928938"/>
          <p14:tracePt t="8955" x="4229100" y="2909888"/>
          <p14:tracePt t="8971" x="4176713" y="2886075"/>
          <p14:tracePt t="8987" x="4119563" y="2867025"/>
          <p14:tracePt t="8988" x="4110038" y="2867025"/>
          <p14:tracePt t="9004" x="4033838" y="2847975"/>
          <p14:tracePt t="9021" x="3990975" y="2833688"/>
          <p14:tracePt t="9038" x="3948113" y="2824163"/>
          <p14:tracePt t="9054" x="3919538" y="2819400"/>
          <p14:tracePt t="9071" x="3857625" y="2805113"/>
          <p14:tracePt t="9087" x="3814763" y="2790825"/>
          <p14:tracePt t="9104" x="3781425" y="2786063"/>
          <p14:tracePt t="9121" x="3729038" y="2781300"/>
          <p14:tracePt t="9137" x="3681413" y="2776538"/>
          <p14:tracePt t="9154" x="3643313" y="2776538"/>
          <p14:tracePt t="9171" x="3605213" y="2776538"/>
          <p14:tracePt t="9187" x="3567113" y="2776538"/>
          <p14:tracePt t="9204" x="3552825" y="2776538"/>
          <p14:tracePt t="9237" x="3462338" y="2776538"/>
          <p14:tracePt t="9254" x="3409950" y="2790825"/>
          <p14:tracePt t="9288" x="3362325" y="2805113"/>
          <p14:tracePt t="9304" x="3252788" y="2843213"/>
          <p14:tracePt t="9326" x="3228975" y="2852738"/>
          <p14:tracePt t="9479" x="3224213" y="2852738"/>
          <p14:tracePt t="9486" x="3219450" y="2852738"/>
          <p14:tracePt t="9506" x="3205163" y="2852738"/>
          <p14:tracePt t="9521" x="3190875" y="2852738"/>
          <p14:tracePt t="9537" x="3181350" y="2852738"/>
          <p14:tracePt t="9554" x="3176588" y="2847975"/>
          <p14:tracePt t="9571" x="3162300" y="2843213"/>
          <p14:tracePt t="9588" x="3138488" y="2838450"/>
          <p14:tracePt t="9604" x="3052763" y="2814638"/>
          <p14:tracePt t="9621" x="2990850" y="2795588"/>
          <p14:tracePt t="9637" x="2952750" y="2790825"/>
          <p14:tracePt t="9654" x="2938463" y="2786063"/>
          <p14:tracePt t="9704" x="2933700" y="2781300"/>
          <p14:tracePt t="9709" x="2928938" y="2781300"/>
          <p14:tracePt t="9721" x="2914650" y="2781300"/>
          <p14:tracePt t="9737" x="2876550" y="2776538"/>
          <p14:tracePt t="9741" x="2862263" y="2776538"/>
          <p14:tracePt t="9754" x="2843213" y="2771775"/>
          <p14:tracePt t="9771" x="2838450" y="2771775"/>
          <p14:tracePt t="9806" x="2828925" y="2771775"/>
          <p14:tracePt t="9821" x="2819400" y="2762250"/>
          <p14:tracePt t="9838" x="2809875" y="2762250"/>
          <p14:tracePt t="9854" x="2790825" y="2752725"/>
          <p14:tracePt t="9871" x="2767013" y="2747963"/>
          <p14:tracePt t="9887" x="2747963" y="2743200"/>
          <p14:tracePt t="9904" x="2719388" y="2733675"/>
          <p14:tracePt t="9921" x="2709863" y="2728913"/>
          <p14:tracePt t="9937" x="2690813" y="2719388"/>
          <p14:tracePt t="9954" x="2686050" y="2719388"/>
          <p14:tracePt t="9971" x="2676525" y="2719388"/>
          <p14:tracePt t="9987" x="2671763" y="2719388"/>
          <p14:tracePt t="10021" x="2647950" y="2705100"/>
          <p14:tracePt t="10038" x="2619375" y="2695575"/>
          <p14:tracePt t="10054" x="2562225" y="2681288"/>
          <p14:tracePt t="10071" x="2543175" y="2671763"/>
          <p14:tracePt t="10087" x="2533650" y="2667000"/>
          <p14:tracePt t="10104" x="2528888" y="2667000"/>
          <p14:tracePt t="10166" x="2524125" y="2667000"/>
          <p14:tracePt t="10167" x="2519363" y="2667000"/>
          <p14:tracePt t="10211" x="2509838" y="2667000"/>
          <p14:tracePt t="10222" x="2500313" y="2667000"/>
          <p14:tracePt t="10236" x="2495550" y="2667000"/>
          <p14:tracePt t="10241" x="2490788" y="2667000"/>
          <p14:tracePt t="10254" x="2481263" y="2667000"/>
          <p14:tracePt t="10273" x="2476500" y="2667000"/>
          <p14:tracePt t="10317" x="2462213" y="2667000"/>
          <p14:tracePt t="10324" x="2457450" y="2667000"/>
          <p14:tracePt t="10333" x="2447925" y="2667000"/>
          <p14:tracePt t="10339" x="2428875" y="2662238"/>
          <p14:tracePt t="10354" x="2400300" y="2662238"/>
          <p14:tracePt t="10371" x="2386013" y="2662238"/>
          <p14:tracePt t="10404" x="2381250" y="2662238"/>
          <p14:tracePt t="11217" x="2386013" y="2662238"/>
          <p14:tracePt t="11224" x="2390775" y="2662238"/>
          <p14:tracePt t="11231" x="2400300" y="2662238"/>
          <p14:tracePt t="11242" x="2409825" y="2662238"/>
          <p14:tracePt t="11259" x="2433638" y="2662238"/>
          <p14:tracePt t="11275" x="2476500" y="2652713"/>
          <p14:tracePt t="11277" x="2490788" y="2652713"/>
          <p14:tracePt t="11292" x="2519363" y="2652713"/>
          <p14:tracePt t="11325" x="2552700" y="2652713"/>
          <p14:tracePt t="11360" x="2624138" y="2652713"/>
          <p14:tracePt t="11392" x="2752725" y="2652713"/>
          <p14:tracePt t="11408" x="2781300" y="2652713"/>
          <p14:tracePt t="11425" x="2805113" y="2652713"/>
          <p14:tracePt t="11441" x="2847975" y="2652713"/>
          <p14:tracePt t="11458" x="2871788" y="2652713"/>
          <p14:tracePt t="11475" x="2900363" y="2652713"/>
          <p14:tracePt t="11492" x="2957513" y="2652713"/>
          <p14:tracePt t="11508" x="3028950" y="2652713"/>
          <p14:tracePt t="11525" x="3076575" y="2652713"/>
          <p14:tracePt t="11542" x="3114675" y="2652713"/>
          <p14:tracePt t="11575" x="3181350" y="2662238"/>
          <p14:tracePt t="11576" x="3186113" y="2662238"/>
          <p14:tracePt t="11592" x="3200400" y="2662238"/>
          <p14:tracePt t="11608" x="3209925" y="2667000"/>
          <p14:tracePt t="11625" x="3219450" y="2667000"/>
          <p14:tracePt t="11642" x="3228975" y="2667000"/>
          <p14:tracePt t="11658" x="3238500" y="2667000"/>
          <p14:tracePt t="11675" x="3248025" y="2667000"/>
          <p14:tracePt t="11692" x="3257550" y="2667000"/>
          <p14:tracePt t="11708" x="3271838" y="2671763"/>
          <p14:tracePt t="11725" x="3276600" y="2671763"/>
          <p14:tracePt t="11728" x="3281363" y="2671763"/>
          <p14:tracePt t="11742" x="3286125" y="2671763"/>
          <p14:tracePt t="11759" x="3295650" y="2671763"/>
          <p14:tracePt t="11791" x="3300413" y="2671763"/>
          <p14:tracePt t="11808" x="3319463" y="2676525"/>
          <p14:tracePt t="11825" x="3362325" y="2681288"/>
          <p14:tracePt t="11841" x="3390900" y="2690813"/>
          <p14:tracePt t="11858" x="3424238" y="2700338"/>
          <p14:tracePt t="11875" x="3448050" y="2700338"/>
          <p14:tracePt t="11944" x="3462338" y="2700338"/>
          <p14:tracePt t="11959" x="3476625" y="2700338"/>
          <p14:tracePt t="11975" x="3509963" y="2705100"/>
          <p14:tracePt t="11992" x="3533775" y="2705100"/>
          <p14:tracePt t="12008" x="3552825" y="2705100"/>
          <p14:tracePt t="12025" x="3562350" y="2705100"/>
          <p14:tracePt t="12041" x="3567113" y="2705100"/>
          <p14:tracePt t="12114" x="3576638" y="2705100"/>
          <p14:tracePt t="12116" x="3586163" y="2705100"/>
          <p14:tracePt t="12127" x="3595688" y="2705100"/>
          <p14:tracePt t="12141" x="3633788" y="2705100"/>
          <p14:tracePt t="12159" x="3662363" y="2705100"/>
          <p14:tracePt t="12176" x="3681413" y="2705100"/>
          <p14:tracePt t="12193" x="3690938" y="2705100"/>
          <p14:tracePt t="12351" x="3695700" y="2705100"/>
          <p14:tracePt t="12386" x="3714750" y="2705100"/>
          <p14:tracePt t="12388" x="3724275" y="2705100"/>
          <p14:tracePt t="12394" x="3733800" y="2705100"/>
          <p14:tracePt t="12408" x="3748088" y="2705100"/>
          <p14:tracePt t="12425" x="3790950" y="2705100"/>
          <p14:tracePt t="12441" x="3810000" y="2705100"/>
          <p14:tracePt t="12458" x="3814763" y="2705100"/>
          <p14:tracePt t="12475" x="3819525" y="2705100"/>
          <p14:tracePt t="12522" x="3829050" y="2705100"/>
          <p14:tracePt t="12529" x="3838575" y="2705100"/>
          <p14:tracePt t="12541" x="3848100" y="2705100"/>
          <p14:tracePt t="12558" x="3871913" y="2705100"/>
          <p14:tracePt t="12575" x="3890963" y="2705100"/>
          <p14:tracePt t="12591" x="3900488" y="2705100"/>
          <p14:tracePt t="12608" x="3905250" y="2705100"/>
          <p14:tracePt t="12792" x="3900488" y="2705100"/>
          <p14:tracePt t="12803" x="3895725" y="2705100"/>
          <p14:tracePt t="12808" x="3886200" y="2705100"/>
          <p14:tracePt t="12825" x="3824288" y="2705100"/>
          <p14:tracePt t="12842" x="3738563" y="2705100"/>
          <p14:tracePt t="12859" x="3633788" y="2705100"/>
          <p14:tracePt t="12862" x="3557588" y="2705100"/>
          <p14:tracePt t="12875" x="3419475" y="2719388"/>
          <p14:tracePt t="12892" x="3233738" y="2733675"/>
          <p14:tracePt t="12908" x="3090863" y="2757488"/>
          <p14:tracePt t="12925" x="2990850" y="2781300"/>
          <p14:tracePt t="12941" x="2886075" y="2800350"/>
          <p14:tracePt t="12958" x="2862263" y="2809875"/>
          <p14:tracePt t="12975" x="2843213" y="2814638"/>
          <p14:tracePt t="12992" x="2828925" y="2814638"/>
          <p14:tracePt t="13008" x="2795588" y="2819400"/>
          <p14:tracePt t="13009" x="2786063" y="2819400"/>
          <p14:tracePt t="13025" x="2724150" y="2819400"/>
          <p14:tracePt t="13042" x="2667000" y="2824163"/>
          <p14:tracePt t="13058" x="2628900" y="2824163"/>
          <p14:tracePt t="13075" x="2557463" y="2828925"/>
          <p14:tracePt t="13092" x="2509838" y="2838450"/>
          <p14:tracePt t="13108" x="2500313" y="2838450"/>
          <p14:tracePt t="13125" x="2481263" y="2843213"/>
          <p14:tracePt t="13142" x="2443163" y="2857500"/>
          <p14:tracePt t="13159" x="2381250" y="2867025"/>
          <p14:tracePt t="13176" x="2276475" y="2900363"/>
          <p14:tracePt t="13192" x="2214563" y="2928938"/>
          <p14:tracePt t="13208" x="2166938" y="2952750"/>
          <p14:tracePt t="13225" x="2133600" y="2971800"/>
          <p14:tracePt t="13229" x="2119313" y="2981325"/>
          <p14:tracePt t="13242" x="2090738" y="3005138"/>
          <p14:tracePt t="13258" x="2052638" y="3038475"/>
          <p14:tracePt t="13275" x="2019300" y="3071813"/>
          <p14:tracePt t="13291" x="2000250" y="3095625"/>
          <p14:tracePt t="13308" x="1971675" y="3128963"/>
          <p14:tracePt t="13325" x="1938338" y="3167063"/>
          <p14:tracePt t="13342" x="1919288" y="3190875"/>
          <p14:tracePt t="13358" x="1905000" y="3224213"/>
          <p14:tracePt t="13375" x="1881188" y="3262313"/>
          <p14:tracePt t="13392" x="1838325" y="3352800"/>
          <p14:tracePt t="13408" x="1804988" y="3419475"/>
          <p14:tracePt t="13425" x="1781175" y="3471863"/>
          <p14:tracePt t="13442" x="1762125" y="3509963"/>
          <p14:tracePt t="13458" x="1752600" y="3543300"/>
          <p14:tracePt t="13476" x="1743075" y="3581400"/>
          <p14:tracePt t="13491" x="1733550" y="3609975"/>
          <p14:tracePt t="13508" x="1728788" y="3633788"/>
          <p14:tracePt t="13525" x="1714500" y="3671888"/>
          <p14:tracePt t="13542" x="1704975" y="3714750"/>
          <p14:tracePt t="13558" x="1700213" y="3738563"/>
          <p14:tracePt t="13575" x="1700213" y="3757613"/>
          <p14:tracePt t="13592" x="1700213" y="3767138"/>
          <p14:tracePt t="13608" x="1700213" y="3790950"/>
          <p14:tracePt t="13625" x="1700213" y="3805238"/>
          <p14:tracePt t="13642" x="1700213" y="3819525"/>
          <p14:tracePt t="13658" x="1700213" y="3838575"/>
          <p14:tracePt t="13675" x="1700213" y="3857625"/>
          <p14:tracePt t="13693" x="1709738" y="3938588"/>
          <p14:tracePt t="13708" x="1728788" y="3990975"/>
          <p14:tracePt t="13725" x="1776413" y="4052888"/>
          <p14:tracePt t="13742" x="1824038" y="4100513"/>
          <p14:tracePt t="13759" x="1876425" y="4143375"/>
          <p14:tracePt t="13775" x="1947863" y="4186238"/>
          <p14:tracePt t="13792" x="2043113" y="4229100"/>
          <p14:tracePt t="13808" x="2100263" y="4243388"/>
          <p14:tracePt t="13825" x="2171700" y="4248150"/>
          <p14:tracePt t="13841" x="2343150" y="4257675"/>
          <p14:tracePt t="13859" x="2419350" y="4257675"/>
          <p14:tracePt t="13875" x="2457450" y="4257675"/>
          <p14:tracePt t="13892" x="2481263" y="4248150"/>
          <p14:tracePt t="13894" x="2505075" y="4238625"/>
          <p14:tracePt t="13908" x="2519363" y="4233863"/>
          <p14:tracePt t="13925" x="2605088" y="4195763"/>
          <p14:tracePt t="13942" x="2671763" y="4171950"/>
          <p14:tracePt t="13958" x="2738438" y="4133850"/>
          <p14:tracePt t="13975" x="2776538" y="4105275"/>
          <p14:tracePt t="13992" x="2814638" y="4062413"/>
          <p14:tracePt t="14008" x="2828925" y="4033838"/>
          <p14:tracePt t="14025" x="2838450" y="4005263"/>
          <p14:tracePt t="14042" x="2847975" y="3976688"/>
          <p14:tracePt t="14059" x="2847975" y="3943350"/>
          <p14:tracePt t="14075" x="2847975" y="3929063"/>
          <p14:tracePt t="14092" x="2847975" y="3910013"/>
          <p14:tracePt t="14108" x="2833688" y="3881438"/>
          <p14:tracePt t="14125" x="2814638" y="3852863"/>
          <p14:tracePt t="14142" x="2762250" y="3790950"/>
          <p14:tracePt t="14158" x="2709863" y="3752850"/>
          <p14:tracePt t="14177" x="2652713" y="3709988"/>
          <p14:tracePt t="14192" x="2595563" y="3662363"/>
          <p14:tracePt t="14208" x="2509838" y="3609975"/>
          <p14:tracePt t="14226" x="2481263" y="3586163"/>
          <p14:tracePt t="14242" x="2424113" y="3548063"/>
          <p14:tracePt t="14258" x="2376488" y="3519488"/>
          <p14:tracePt t="14275" x="2319338" y="3490913"/>
          <p14:tracePt t="14291" x="2243138" y="3476625"/>
          <p14:tracePt t="14308" x="2181225" y="3467100"/>
          <p14:tracePt t="14325" x="2147888" y="3467100"/>
          <p14:tracePt t="14342" x="2105025" y="3467100"/>
          <p14:tracePt t="14358" x="2062163" y="3467100"/>
          <p14:tracePt t="14375" x="2014538" y="3481388"/>
          <p14:tracePt t="14392" x="1985963" y="3490913"/>
          <p14:tracePt t="14408" x="1957388" y="3505200"/>
          <p14:tracePt t="14425" x="1928813" y="3519488"/>
          <p14:tracePt t="14428" x="1914525" y="3533775"/>
          <p14:tracePt t="14442" x="1890713" y="3543300"/>
          <p14:tracePt t="14458" x="1866900" y="3562350"/>
          <p14:tracePt t="14476" x="1838325" y="3576638"/>
          <p14:tracePt t="14492" x="1814513" y="3595688"/>
          <p14:tracePt t="14510" x="1743075" y="3643313"/>
          <p14:tracePt t="14525" x="1709738" y="3662363"/>
          <p14:tracePt t="14542" x="1662113" y="3700463"/>
          <p14:tracePt t="14558" x="1600200" y="3748088"/>
          <p14:tracePt t="14575" x="1576388" y="3767138"/>
          <p14:tracePt t="14594" x="1533525" y="3810000"/>
          <p14:tracePt t="14608" x="1524000" y="3819525"/>
          <p14:tracePt t="14625" x="1519238" y="3824288"/>
          <p14:tracePt t="14641" x="1509713" y="3833813"/>
          <p14:tracePt t="14659" x="1495425" y="3852863"/>
          <p14:tracePt t="14675" x="1476375" y="3886200"/>
          <p14:tracePt t="14708" x="1443038" y="3924300"/>
          <p14:tracePt t="14725" x="1414463" y="3967163"/>
          <p14:tracePt t="14743" x="1366838" y="4010025"/>
          <p14:tracePt t="14758" x="1333500" y="4052888"/>
          <p14:tracePt t="14775" x="1276350" y="4105275"/>
          <p14:tracePt t="14792" x="1214438" y="4171950"/>
          <p14:tracePt t="14808" x="1076325" y="4291013"/>
          <p14:tracePt t="14825" x="1019175" y="4338638"/>
          <p14:tracePt t="14842" x="985838" y="4362450"/>
          <p14:tracePt t="14858" x="962025" y="4391025"/>
          <p14:tracePt t="14875" x="957263" y="4405313"/>
          <p14:tracePt t="14892" x="942975" y="4424363"/>
          <p14:tracePt t="14908" x="942975" y="4429125"/>
          <p14:tracePt t="14925" x="942975" y="4433888"/>
          <p14:tracePt t="14942" x="942975" y="4443413"/>
          <p14:tracePt t="14958" x="942975" y="4457700"/>
          <p14:tracePt t="14975" x="942975" y="4467225"/>
          <p14:tracePt t="14992" x="942975" y="4510088"/>
          <p14:tracePt t="15008" x="942975" y="4524375"/>
          <p14:tracePt t="15025" x="942975" y="4533900"/>
          <p14:tracePt t="15042" x="942975" y="4543425"/>
          <p14:tracePt t="15058" x="942975" y="4552950"/>
          <p14:tracePt t="15075" x="952500" y="4567238"/>
          <p14:tracePt t="15092" x="962025" y="4586288"/>
          <p14:tracePt t="15109" x="971550" y="4605338"/>
          <p14:tracePt t="15125" x="1009650" y="4648200"/>
          <p14:tracePt t="15143" x="1033463" y="4667250"/>
          <p14:tracePt t="15158" x="1052513" y="4691063"/>
          <p14:tracePt t="15175" x="1081088" y="4719638"/>
          <p14:tracePt t="15179" x="1095375" y="4738688"/>
          <p14:tracePt t="15192" x="1123950" y="4772025"/>
          <p14:tracePt t="15208" x="1162050" y="4810125"/>
          <p14:tracePt t="15225" x="1214438" y="4857750"/>
          <p14:tracePt t="15242" x="1281113" y="4886325"/>
          <p14:tracePt t="15258" x="1328738" y="4919663"/>
          <p14:tracePt t="15260" x="1362075" y="4938713"/>
          <p14:tracePt t="15275" x="1400175" y="4967288"/>
          <p14:tracePt t="15291" x="1447800" y="4995863"/>
          <p14:tracePt t="15308" x="1476375" y="5014913"/>
          <p14:tracePt t="15325" x="1566863" y="5053013"/>
          <p14:tracePt t="15342" x="1681163" y="5095875"/>
          <p14:tracePt t="15358" x="1819275" y="5138738"/>
          <p14:tracePt t="15375" x="1890713" y="5162550"/>
          <p14:tracePt t="15391" x="1957388" y="5172075"/>
          <p14:tracePt t="15408" x="2005013" y="5176838"/>
          <p14:tracePt t="15425" x="2185988" y="5176838"/>
          <p14:tracePt t="15442" x="2271713" y="5176838"/>
          <p14:tracePt t="15458" x="2352675" y="5162550"/>
          <p14:tracePt t="15475" x="2443163" y="5153025"/>
          <p14:tracePt t="15491" x="2581275" y="5129213"/>
          <p14:tracePt t="15508" x="2638425" y="5124450"/>
          <p14:tracePt t="15525" x="2767013" y="5110163"/>
          <p14:tracePt t="15542" x="2928938" y="5110163"/>
          <p14:tracePt t="15558" x="3252788" y="5110163"/>
          <p14:tracePt t="15575" x="3376613" y="5110163"/>
          <p14:tracePt t="15592" x="3433763" y="5110163"/>
          <p14:tracePt t="15608" x="3505200" y="5095875"/>
          <p14:tracePt t="15625" x="3538538" y="5081588"/>
          <p14:tracePt t="15643" x="3567113" y="5062538"/>
          <p14:tracePt t="15658" x="3614738" y="5033963"/>
          <p14:tracePt t="15675" x="3671888" y="5000625"/>
          <p14:tracePt t="15692" x="3762375" y="4972050"/>
          <p14:tracePt t="15708" x="3867150" y="4924425"/>
          <p14:tracePt t="15725" x="3933825" y="4900613"/>
          <p14:tracePt t="15741" x="3971925" y="4876800"/>
          <p14:tracePt t="15758" x="4005263" y="4848225"/>
          <p14:tracePt t="15775" x="4048125" y="4814888"/>
          <p14:tracePt t="15792" x="4086225" y="4767263"/>
          <p14:tracePt t="15808" x="4095750" y="4738688"/>
          <p14:tracePt t="15825" x="4105275" y="4719638"/>
          <p14:tracePt t="15842" x="4105275" y="4705350"/>
          <p14:tracePt t="15858" x="4105275" y="4676775"/>
          <p14:tracePt t="15875" x="4105275" y="4652963"/>
          <p14:tracePt t="15892" x="4100513" y="4624388"/>
          <p14:tracePt t="15908" x="4081463" y="4595813"/>
          <p14:tracePt t="15925" x="4043363" y="4562475"/>
          <p14:tracePt t="15942" x="3933825" y="4491038"/>
          <p14:tracePt t="15958" x="3838575" y="4433888"/>
          <p14:tracePt t="15975" x="3733800" y="4371975"/>
          <p14:tracePt t="15992" x="3605213" y="4314825"/>
          <p14:tracePt t="16009" x="3371850" y="4210050"/>
          <p14:tracePt t="16025" x="3214688" y="4152900"/>
          <p14:tracePt t="16042" x="3038475" y="4114800"/>
          <p14:tracePt t="16058" x="2886075" y="4100513"/>
          <p14:tracePt t="16075" x="2752725" y="4100513"/>
          <p14:tracePt t="16091" x="2581275" y="4100513"/>
          <p14:tracePt t="16108" x="2471738" y="4100513"/>
          <p14:tracePt t="16125" x="2405063" y="4105275"/>
          <p14:tracePt t="16142" x="2352675" y="4119563"/>
          <p14:tracePt t="16158" x="2324100" y="4129088"/>
          <p14:tracePt t="16162" x="2314575" y="4133850"/>
          <p14:tracePt t="16175" x="2266950" y="4152900"/>
          <p14:tracePt t="16193" x="2219325" y="4167188"/>
          <p14:tracePt t="16208" x="2171700" y="4195763"/>
          <p14:tracePt t="16225" x="2119313" y="4219575"/>
          <p14:tracePt t="16227" x="2100263" y="4224338"/>
          <p14:tracePt t="16242" x="2066925" y="4238625"/>
          <p14:tracePt t="16258" x="2033588" y="4248150"/>
          <p14:tracePt t="16275" x="1962150" y="4286250"/>
          <p14:tracePt t="16291" x="1928813" y="4305300"/>
          <p14:tracePt t="16310" x="1890713" y="4333875"/>
          <p14:tracePt t="16325" x="1857375" y="4357688"/>
          <p14:tracePt t="16358" x="1809750" y="4391025"/>
          <p14:tracePt t="16375" x="1785938" y="4405313"/>
          <p14:tracePt t="16391" x="1766888" y="4429125"/>
          <p14:tracePt t="16408" x="1757363" y="4443413"/>
          <p14:tracePt t="16425" x="1747838" y="4462463"/>
          <p14:tracePt t="16442" x="1743075" y="4476750"/>
          <p14:tracePt t="16459" x="1738313" y="4495800"/>
          <p14:tracePt t="16460" x="1738313" y="4505325"/>
          <p14:tracePt t="16475" x="1738313" y="4524375"/>
          <p14:tracePt t="16492" x="1738313" y="4548188"/>
          <p14:tracePt t="16508" x="1738313" y="4576763"/>
          <p14:tracePt t="16525" x="1738313" y="4610100"/>
          <p14:tracePt t="16542" x="1752600" y="4638675"/>
          <p14:tracePt t="16558" x="1752600" y="4643438"/>
          <p14:tracePt t="16617" x="1757363" y="4652963"/>
          <p14:tracePt t="16627" x="1757363" y="4657725"/>
          <p14:tracePt t="16631" x="1762125" y="4662488"/>
          <p14:tracePt t="16643" x="1766888" y="4672013"/>
          <p14:tracePt t="16660" x="1781175" y="4681538"/>
          <p14:tracePt t="16691" x="1814513" y="4700588"/>
          <p14:tracePt t="16708" x="1833563" y="4714875"/>
          <p14:tracePt t="16725" x="1866900" y="4729163"/>
          <p14:tracePt t="16741" x="1909763" y="4748213"/>
          <p14:tracePt t="16758" x="1966913" y="4767263"/>
          <p14:tracePt t="16775" x="2028825" y="4786313"/>
          <p14:tracePt t="16791" x="2114550" y="4805363"/>
          <p14:tracePt t="16808" x="2181225" y="4814888"/>
          <p14:tracePt t="16825" x="2252663" y="4829175"/>
          <p14:tracePt t="16842" x="2343150" y="4838700"/>
          <p14:tracePt t="16858" x="2386013" y="4838700"/>
          <p14:tracePt t="16875" x="2428875" y="4838700"/>
          <p14:tracePt t="16892" x="2471738" y="4838700"/>
          <p14:tracePt t="16908" x="2524125" y="4838700"/>
          <p14:tracePt t="16925" x="2609850" y="4838700"/>
          <p14:tracePt t="16942" x="2676525" y="4838700"/>
          <p14:tracePt t="16958" x="2762250" y="4838700"/>
          <p14:tracePt t="16976" x="2828925" y="4838700"/>
          <p14:tracePt t="16992" x="2881313" y="4838700"/>
          <p14:tracePt t="17008" x="2962275" y="4838700"/>
          <p14:tracePt t="17025" x="3038475" y="4838700"/>
          <p14:tracePt t="17041" x="3086100" y="4838700"/>
          <p14:tracePt t="17058" x="3181350" y="4838700"/>
          <p14:tracePt t="17075" x="3248025" y="4838700"/>
          <p14:tracePt t="17091" x="3295650" y="4838700"/>
          <p14:tracePt t="17108" x="3314700" y="4838700"/>
          <p14:tracePt t="17125" x="3324225" y="4838700"/>
          <p14:tracePt t="17239" x="3314700" y="4838700"/>
          <p14:tracePt t="17292" x="3300413" y="4838700"/>
          <p14:tracePt t="17308" x="3290888" y="4838700"/>
          <p14:tracePt t="17325" x="3257550" y="4838700"/>
          <p14:tracePt t="17342" x="3205163" y="4829175"/>
          <p14:tracePt t="17358" x="3095625" y="4814888"/>
          <p14:tracePt t="17375" x="2886075" y="4786313"/>
          <p14:tracePt t="17391" x="2747963" y="4762500"/>
          <p14:tracePt t="17409" x="2652713" y="4748213"/>
          <p14:tracePt t="17425" x="2586038" y="4729163"/>
          <p14:tracePt t="17429" x="2566988" y="4724400"/>
          <p14:tracePt t="17441" x="2547938" y="4719638"/>
          <p14:tracePt t="17458" x="2538413" y="4719638"/>
          <p14:tracePt t="17492" x="2514600" y="4714875"/>
          <p14:tracePt t="17509" x="2414588" y="4700588"/>
          <p14:tracePt t="17525" x="2352675" y="4695825"/>
          <p14:tracePt t="17541" x="2295525" y="4691063"/>
          <p14:tracePt t="17558" x="2257425" y="4686300"/>
          <p14:tracePt t="17575" x="2233613" y="4686300"/>
          <p14:tracePt t="17592" x="2228850" y="4686300"/>
          <p14:tracePt t="17726" x="2233613" y="4686300"/>
          <p14:tracePt t="17741" x="2243138" y="4686300"/>
          <p14:tracePt t="17752" x="2266950" y="4686300"/>
          <p14:tracePt t="17758" x="2286000" y="4686300"/>
          <p14:tracePt t="17775" x="2357438" y="4686300"/>
          <p14:tracePt t="17792" x="2519363" y="4695825"/>
          <p14:tracePt t="17808" x="2667000" y="4700588"/>
          <p14:tracePt t="17825" x="2895600" y="4729163"/>
          <p14:tracePt t="17841" x="3005138" y="4748213"/>
          <p14:tracePt t="17858" x="3119438" y="4762500"/>
          <p14:tracePt t="17875" x="3181350" y="4772025"/>
          <p14:tracePt t="17878" x="3219450" y="4781550"/>
          <p14:tracePt t="17894" x="3233738" y="4786313"/>
          <p14:tracePt t="17908" x="3362325" y="4795838"/>
          <p14:tracePt t="17926" x="3452813" y="4810125"/>
          <p14:tracePt t="17941" x="3586163" y="4824413"/>
          <p14:tracePt t="17958" x="3609975" y="4824413"/>
          <p14:tracePt t="17975" x="3695700" y="4824413"/>
          <p14:tracePt t="17991" x="3705225" y="4824413"/>
          <p14:tracePt t="18009" x="3719513" y="4824413"/>
          <p14:tracePt t="18025" x="3729038" y="4824413"/>
          <p14:tracePt t="18026" x="3752850" y="4824413"/>
          <p14:tracePt t="18041" x="3795713" y="4824413"/>
          <p14:tracePt t="18058" x="3871913" y="4833938"/>
          <p14:tracePt t="18075" x="3914775" y="4843463"/>
          <p14:tracePt t="18092" x="3938588" y="4843463"/>
          <p14:tracePt t="18109" x="3948113" y="4843463"/>
          <p14:tracePt t="18155" x="3962400" y="4843463"/>
          <p14:tracePt t="18161" x="3976688" y="4843463"/>
          <p14:tracePt t="18176" x="4005263" y="4843463"/>
          <p14:tracePt t="18192" x="4095750" y="4843463"/>
          <p14:tracePt t="18208" x="4143375" y="4843463"/>
          <p14:tracePt t="18226" x="4162425" y="4843463"/>
          <p14:tracePt t="18228" x="4171950" y="4843463"/>
          <p14:tracePt t="18241" x="4176713" y="4848225"/>
          <p14:tracePt t="18258" x="4186238" y="4848225"/>
          <p14:tracePt t="18260" x="4191000" y="4848225"/>
          <p14:tracePt t="18275" x="4200525" y="4848225"/>
          <p14:tracePt t="18291" x="4214813" y="4848225"/>
          <p14:tracePt t="18308" x="4229100" y="4848225"/>
          <p14:tracePt t="18325" x="4238625" y="4848225"/>
          <p14:tracePt t="18341" x="4295775" y="4819650"/>
          <p14:tracePt t="18358" x="4333875" y="4805363"/>
          <p14:tracePt t="18375" x="4357688" y="4795838"/>
          <p14:tracePt t="18392" x="4391025" y="4776788"/>
          <p14:tracePt t="18408" x="4424363" y="4757738"/>
          <p14:tracePt t="18425" x="4448175" y="4738688"/>
          <p14:tracePt t="18441" x="4457700" y="4724400"/>
          <p14:tracePt t="18458" x="4462463" y="4710113"/>
          <p14:tracePt t="18491" x="4467225" y="4695825"/>
          <p14:tracePt t="18508" x="4471988" y="4686300"/>
          <p14:tracePt t="18525" x="4476750" y="4676775"/>
          <p14:tracePt t="18542" x="4476750" y="4667250"/>
          <p14:tracePt t="18558" x="4476750" y="4648200"/>
          <p14:tracePt t="18575" x="4476750" y="4614863"/>
          <p14:tracePt t="18592" x="4462463" y="4595813"/>
          <p14:tracePt t="18608" x="4448175" y="4572000"/>
          <p14:tracePt t="18625" x="4424363" y="4552950"/>
          <p14:tracePt t="18642" x="4386263" y="4519613"/>
          <p14:tracePt t="18659" x="4371975" y="4510088"/>
          <p14:tracePt t="18675" x="4314825" y="4481513"/>
          <p14:tracePt t="18692" x="4281488" y="4467225"/>
          <p14:tracePt t="18708" x="4238625" y="4443413"/>
          <p14:tracePt t="18725" x="4100513" y="4419600"/>
          <p14:tracePt t="18743" x="4057650" y="4410075"/>
          <p14:tracePt t="18758" x="4000500" y="4405313"/>
          <p14:tracePt t="18775" x="3962400" y="4405313"/>
          <p14:tracePt t="18792" x="3952875" y="4405313"/>
          <p14:tracePt t="18808" x="3924300" y="4405313"/>
          <p14:tracePt t="18825" x="3914775" y="4405313"/>
          <p14:tracePt t="18859" x="3814763" y="4405313"/>
          <p14:tracePt t="18875" x="3757613" y="4405313"/>
          <p14:tracePt t="18892" x="3733800" y="4405313"/>
          <p14:tracePt t="18908" x="3724275" y="4405313"/>
          <p14:tracePt t="18958" x="3719513" y="4410075"/>
          <p14:tracePt t="18964" x="3714750" y="4414838"/>
          <p14:tracePt t="18975" x="3709988" y="4419600"/>
          <p14:tracePt t="18992" x="3705225" y="4429125"/>
          <p14:tracePt t="19009" x="3705225" y="4438650"/>
          <p14:tracePt t="19011" x="3700463" y="4443413"/>
          <p14:tracePt t="19025" x="3695700" y="4452938"/>
          <p14:tracePt t="19041" x="3690938" y="4462463"/>
          <p14:tracePt t="19058" x="3686175" y="4481513"/>
          <p14:tracePt t="19075" x="3681413" y="4514850"/>
          <p14:tracePt t="19091" x="3681413" y="4552950"/>
          <p14:tracePt t="19108" x="3681413" y="4576763"/>
          <p14:tracePt t="19125" x="3681413" y="4591050"/>
          <p14:tracePt t="19142" x="3681413" y="4610100"/>
          <p14:tracePt t="19145" x="3681413" y="4614863"/>
          <p14:tracePt t="19158" x="3681413" y="4624388"/>
          <p14:tracePt t="19175" x="3690938" y="4667250"/>
          <p14:tracePt t="19191" x="3714750" y="4705350"/>
          <p14:tracePt t="19208" x="3733800" y="4738688"/>
          <p14:tracePt t="19226" x="3762375" y="4762500"/>
          <p14:tracePt t="19230" x="3776663" y="4781550"/>
          <p14:tracePt t="19242" x="3795713" y="4795838"/>
          <p14:tracePt t="19258" x="3814763" y="4810125"/>
          <p14:tracePt t="19275" x="3824288" y="4819650"/>
          <p14:tracePt t="19292" x="3843338" y="4833938"/>
          <p14:tracePt t="19308" x="3881438" y="4848225"/>
          <p14:tracePt t="19325" x="3952875" y="4872038"/>
          <p14:tracePt t="19341" x="4000500" y="4876800"/>
          <p14:tracePt t="19358" x="4057650" y="4886325"/>
          <p14:tracePt t="19375" x="4086225" y="4886325"/>
          <p14:tracePt t="19392" x="4114800" y="4886325"/>
          <p14:tracePt t="19425" x="4129088" y="4886325"/>
          <p14:tracePt t="19429" x="4133850" y="4886325"/>
          <p14:tracePt t="19442" x="4157663" y="4886325"/>
          <p14:tracePt t="19458" x="4210050" y="4876800"/>
          <p14:tracePt t="19459" x="4224338" y="4872038"/>
          <p14:tracePt t="19475" x="4319588" y="4852988"/>
          <p14:tracePt t="19491" x="4362450" y="4843463"/>
          <p14:tracePt t="19508" x="4433888" y="4824413"/>
          <p14:tracePt t="19525" x="4471988" y="4814888"/>
          <p14:tracePt t="19541" x="4476750" y="4810125"/>
          <p14:tracePt t="19558" x="4491038" y="4800600"/>
          <p14:tracePt t="19591" x="4505325" y="4786313"/>
          <p14:tracePt t="19609" x="4514850" y="4772025"/>
          <p14:tracePt t="19627" x="4529138" y="4757738"/>
          <p14:tracePt t="19643" x="4529138" y="4738688"/>
          <p14:tracePt t="19659" x="4533900" y="4719638"/>
          <p14:tracePt t="19680" x="4533900" y="4705350"/>
          <p14:tracePt t="19692" x="4529138" y="4667250"/>
          <p14:tracePt t="19708" x="4514850" y="4624388"/>
          <p14:tracePt t="19729" x="4491038" y="4591050"/>
          <p14:tracePt t="19744" x="4462463" y="4562475"/>
          <p14:tracePt t="19767" x="4429125" y="4538663"/>
          <p14:tracePt t="19785" x="4395788" y="4519613"/>
          <p14:tracePt t="19800" x="4371975" y="4491038"/>
          <p14:tracePt t="19821" x="4333875" y="4462463"/>
          <p14:tracePt t="19834" x="4291013" y="4433888"/>
          <p14:tracePt t="19849" x="4224338" y="4405313"/>
          <p14:tracePt t="19872" x="4048125" y="4333875"/>
          <p14:tracePt t="19893" x="3995738" y="4324350"/>
          <p14:tracePt t="19908" x="3938588" y="4310063"/>
          <p14:tracePt t="19911" x="3919538" y="4295775"/>
          <p14:tracePt t="19925" x="3881438" y="4291013"/>
          <p14:tracePt t="19941" x="3857625" y="4291013"/>
          <p14:tracePt t="19958" x="3833813" y="4291013"/>
          <p14:tracePt t="19975" x="3805238" y="4291013"/>
          <p14:tracePt t="19992" x="3790950" y="4291013"/>
          <p14:tracePt t="20008" x="3781425" y="4291013"/>
          <p14:tracePt t="20025" x="3776663" y="4295775"/>
          <p14:tracePt t="20041" x="3771900" y="4300538"/>
          <p14:tracePt t="20058" x="3762375" y="4314825"/>
          <p14:tracePt t="20075" x="3748088" y="4329113"/>
          <p14:tracePt t="20092" x="3738563" y="4343400"/>
          <p14:tracePt t="20109" x="3733800" y="4357688"/>
          <p14:tracePt t="20125" x="3729038" y="4371975"/>
          <p14:tracePt t="20128" x="3724275" y="4376738"/>
          <p14:tracePt t="20142" x="3724275" y="4395788"/>
          <p14:tracePt t="20158" x="3719513" y="4414838"/>
          <p14:tracePt t="20175" x="3719513" y="4433888"/>
          <p14:tracePt t="20193" x="3719513" y="4448175"/>
          <p14:tracePt t="20208" x="3719513" y="4462463"/>
          <p14:tracePt t="20225" x="3719513" y="4505325"/>
          <p14:tracePt t="20241" x="3719513" y="4529138"/>
          <p14:tracePt t="20258" x="3719513" y="4552950"/>
          <p14:tracePt t="20275" x="3724275" y="4576763"/>
          <p14:tracePt t="20291" x="3729038" y="4605338"/>
          <p14:tracePt t="20308" x="3733800" y="4624388"/>
          <p14:tracePt t="20325" x="3743325" y="4643438"/>
          <p14:tracePt t="20341" x="3748088" y="4657725"/>
          <p14:tracePt t="20359" x="3748088" y="4676775"/>
          <p14:tracePt t="20375" x="3757613" y="4700588"/>
          <p14:tracePt t="20392" x="3767138" y="4710113"/>
          <p14:tracePt t="20408" x="3771900" y="4714875"/>
          <p14:tracePt t="20425" x="3781425" y="4724400"/>
          <p14:tracePt t="20428" x="3790950" y="4733925"/>
          <p14:tracePt t="20445" x="3795713" y="4738688"/>
          <p14:tracePt t="20458" x="3800475" y="4743450"/>
          <p14:tracePt t="20476" x="3810000" y="4748213"/>
          <p14:tracePt t="20508" x="3829050" y="4762500"/>
          <p14:tracePt t="20525" x="3852863" y="4781550"/>
          <p14:tracePt t="20542" x="3890963" y="4795838"/>
          <p14:tracePt t="20575" x="3943350" y="4829175"/>
          <p14:tracePt t="20591" x="4000500" y="4848225"/>
          <p14:tracePt t="20608" x="4033838" y="4872038"/>
          <p14:tracePt t="20625" x="4086225" y="4886325"/>
          <p14:tracePt t="20642" x="4129088" y="4905375"/>
          <p14:tracePt t="20658" x="4157663" y="4919663"/>
          <p14:tracePt t="20675" x="4271963" y="4929188"/>
          <p14:tracePt t="20691" x="4300538" y="4929188"/>
          <p14:tracePt t="20708" x="4319588" y="4929188"/>
          <p14:tracePt t="20725" x="4329113" y="4929188"/>
          <p14:tracePt t="20726" x="4333875" y="4929188"/>
          <p14:tracePt t="20741" x="4343400" y="4929188"/>
          <p14:tracePt t="20759" x="4362450" y="4929188"/>
          <p14:tracePt t="20775" x="4381500" y="4929188"/>
          <p14:tracePt t="20792" x="4405313" y="4924425"/>
          <p14:tracePt t="20808" x="4424363" y="4910138"/>
          <p14:tracePt t="20825" x="4443413" y="4886325"/>
          <p14:tracePt t="20841" x="4452938" y="4876800"/>
          <p14:tracePt t="20858" x="4457700" y="4857750"/>
          <p14:tracePt t="20875" x="4462463" y="4843463"/>
          <p14:tracePt t="20878" x="4462463" y="4833938"/>
          <p14:tracePt t="20892" x="4462463" y="4819650"/>
          <p14:tracePt t="20908" x="4462463" y="4810125"/>
          <p14:tracePt t="20925" x="4462463" y="4791075"/>
          <p14:tracePt t="20941" x="4462463" y="4757738"/>
          <p14:tracePt t="20958" x="4443413" y="4729163"/>
          <p14:tracePt t="20975" x="4429125" y="4676775"/>
          <p14:tracePt t="20991" x="4410075" y="4629150"/>
          <p14:tracePt t="21008" x="4391025" y="4591050"/>
          <p14:tracePt t="21025" x="4371975" y="4552950"/>
          <p14:tracePt t="21041" x="4352925" y="4505325"/>
          <p14:tracePt t="21058" x="4338638" y="4481513"/>
          <p14:tracePt t="21075" x="4324350" y="4462463"/>
          <p14:tracePt t="21091" x="4314825" y="4448175"/>
          <p14:tracePt t="21108" x="4305300" y="4448175"/>
          <p14:tracePt t="21112" x="4300538" y="4448175"/>
          <p14:tracePt t="21143" x="4291013" y="4448175"/>
          <p14:tracePt t="21158" x="4262438" y="4448175"/>
          <p14:tracePt t="21175" x="4186238" y="4448175"/>
          <p14:tracePt t="21191" x="4076700" y="4448175"/>
          <p14:tracePt t="21209" x="3957638" y="4448175"/>
          <p14:tracePt t="21225" x="3895725" y="4448175"/>
          <p14:tracePt t="21230" x="3857625" y="4448175"/>
          <p14:tracePt t="21241" x="3838575" y="4448175"/>
          <p14:tracePt t="21258" x="3795713" y="4448175"/>
          <p14:tracePt t="21275" x="3757613" y="4467225"/>
          <p14:tracePt t="21291" x="3748088" y="4471988"/>
          <p14:tracePt t="21308" x="3743325" y="4471988"/>
          <p14:tracePt t="21325" x="3738563" y="4476750"/>
          <p14:tracePt t="21341" x="3738563" y="4481513"/>
          <p14:tracePt t="21358" x="3724275" y="4491038"/>
          <p14:tracePt t="21376" x="3709988" y="4505325"/>
          <p14:tracePt t="21408" x="3690938" y="4543425"/>
          <p14:tracePt t="21425" x="3671888" y="4576763"/>
          <p14:tracePt t="21441" x="3667125" y="4600575"/>
          <p14:tracePt t="21458" x="3667125" y="4605338"/>
          <p14:tracePt t="21488" x="3667125" y="4614863"/>
          <p14:tracePt t="21492" x="3667125" y="4619625"/>
          <p14:tracePt t="21508" x="3667125" y="4638675"/>
          <p14:tracePt t="21525" x="3667125" y="4657725"/>
          <p14:tracePt t="21541" x="3667125" y="4662488"/>
          <p14:tracePt t="21558" x="3667125" y="4676775"/>
          <p14:tracePt t="21575" x="3667125" y="4691063"/>
          <p14:tracePt t="21592" x="3671888" y="4695825"/>
          <p14:tracePt t="21608" x="3671888" y="4710113"/>
          <p14:tracePt t="21625" x="3676650" y="4724400"/>
          <p14:tracePt t="21629" x="3676650" y="4729163"/>
          <p14:tracePt t="21643" x="3676650" y="4743450"/>
          <p14:tracePt t="21658" x="3681413" y="4762500"/>
          <p14:tracePt t="21675" x="3681413" y="4772025"/>
          <p14:tracePt t="21691" x="3681413" y="4781550"/>
          <p14:tracePt t="21708" x="3686175" y="4791075"/>
          <p14:tracePt t="21726" x="3686175" y="4795838"/>
          <p14:tracePt t="21822" x="3690938" y="4795838"/>
          <p14:tracePt t="21830" x="3700463" y="4800600"/>
          <p14:tracePt t="21838" x="3705225" y="4800600"/>
          <p14:tracePt t="21847" x="3719513" y="4800600"/>
          <p14:tracePt t="21858" x="3748088" y="4805363"/>
          <p14:tracePt t="21875" x="3814763" y="4824413"/>
          <p14:tracePt t="21891" x="3852863" y="4829175"/>
          <p14:tracePt t="21910" x="3876675" y="4829175"/>
          <p14:tracePt t="21925" x="3895725" y="4833938"/>
          <p14:tracePt t="21926" x="3905250" y="4838700"/>
          <p14:tracePt t="21942" x="3919538" y="4838700"/>
          <p14:tracePt t="21958" x="3981450" y="4843463"/>
          <p14:tracePt t="21975" x="4024313" y="4843463"/>
          <p14:tracePt t="21991" x="4071938" y="4848225"/>
          <p14:tracePt t="22008" x="4100513" y="4848225"/>
          <p14:tracePt t="22025" x="4124325" y="4852988"/>
          <p14:tracePt t="22041" x="4129088" y="4852988"/>
          <p14:tracePt t="22095" x="4133850" y="4852988"/>
          <p14:tracePt t="22099" x="4138613" y="4852988"/>
          <p14:tracePt t="22108" x="4143375" y="4852988"/>
          <p14:tracePt t="22125" x="4152900" y="4852988"/>
          <p14:tracePt t="22145" x="4162425" y="4852988"/>
          <p14:tracePt t="22162" x="4186238" y="4843463"/>
          <p14:tracePt t="22182" x="4205288" y="4838700"/>
          <p14:tracePt t="22196" x="4224338" y="4824413"/>
          <p14:tracePt t="22212" x="4238625" y="4819650"/>
          <p14:tracePt t="22238" x="4248150" y="4810125"/>
          <p14:tracePt t="22253" x="4267200" y="4800600"/>
          <p14:tracePt t="22267" x="4276725" y="4795838"/>
          <p14:tracePt t="22286" x="4291013" y="4786313"/>
          <p14:tracePt t="22305" x="4305300" y="4772025"/>
          <p14:tracePt t="22319" x="4324350" y="4762500"/>
          <p14:tracePt t="22339" x="4338638" y="4752975"/>
          <p14:tracePt t="22354" x="4348163" y="4743450"/>
          <p14:tracePt t="22379" x="4357688" y="4733925"/>
          <p14:tracePt t="22394" x="4362450" y="4729163"/>
          <p14:tracePt t="22409" x="4371975" y="4719638"/>
          <p14:tracePt t="22429" x="4376738" y="4714875"/>
          <p14:tracePt t="22444" x="4386263" y="4700588"/>
          <p14:tracePt t="22459" x="4395788" y="4691063"/>
          <p14:tracePt t="22482" x="4405313" y="4676775"/>
          <p14:tracePt t="22496" x="4410075" y="4657725"/>
          <p14:tracePt t="22512" x="4424363" y="4643438"/>
          <p14:tracePt t="22534" x="4429125" y="4629150"/>
          <p14:tracePt t="22550" x="4429125" y="4619625"/>
          <p14:tracePt t="22571" x="4433888" y="4610100"/>
          <p14:tracePt t="22586" x="4433888" y="4605338"/>
          <p14:tracePt t="22602" x="4438650" y="4595813"/>
          <p14:tracePt t="22625" x="4438650" y="4586288"/>
          <p14:tracePt t="22640" x="4443413" y="4576763"/>
          <p14:tracePt t="22654" x="4443413" y="4572000"/>
          <p14:tracePt t="22679" x="4443413" y="4567238"/>
          <p14:tracePt t="22694" x="4443413" y="4562475"/>
          <p14:tracePt t="22784" x="4443413" y="4557713"/>
          <p14:tracePt t="22799" x="4443413" y="4552950"/>
          <p14:tracePt t="22821" x="4443413" y="4543425"/>
          <p14:tracePt t="22835" x="4443413" y="4533900"/>
          <p14:tracePt t="22853" x="4443413" y="4524375"/>
          <p14:tracePt t="22872" x="4443413" y="4514850"/>
          <p14:tracePt t="22887" x="4438650" y="4505325"/>
          <p14:tracePt t="22911" x="4433888" y="4500563"/>
          <p14:tracePt t="22927" x="4429125" y="4491038"/>
          <p14:tracePt t="22942" x="4429125" y="4486275"/>
          <p14:tracePt t="22961" x="4424363" y="4481513"/>
          <p14:tracePt t="22980" x="4419600" y="4476750"/>
          <p14:tracePt t="22991" x="4419600" y="4471988"/>
          <p14:tracePt t="23081" x="4414838" y="4467225"/>
          <p14:tracePt t="23262" x="4405313" y="4467225"/>
          <p14:tracePt t="23302" x="4400550" y="4471988"/>
          <p14:tracePt t="23319" x="4395788" y="4476750"/>
          <p14:tracePt t="23332" x="4391025" y="4476750"/>
          <p14:tracePt t="23353" x="4376738" y="4481513"/>
          <p14:tracePt t="23366" x="4357688" y="4481513"/>
          <p14:tracePt t="23385" x="4286250" y="4481513"/>
          <p14:tracePt t="23414" x="4252913" y="4481513"/>
          <p14:tracePt t="23431" x="4243388" y="4481513"/>
          <p14:tracePt t="23447" x="4238625" y="4476750"/>
          <p14:tracePt t="23464" x="4229100" y="4476750"/>
          <p14:tracePt t="23480" x="4224338" y="4476750"/>
          <p14:tracePt t="23497" x="4210050" y="4476750"/>
          <p14:tracePt t="23514" x="4191000" y="4471988"/>
          <p14:tracePt t="23530" x="4167188" y="4467225"/>
          <p14:tracePt t="23535" x="4152900" y="4462463"/>
          <p14:tracePt t="23547" x="4119563" y="4457700"/>
          <p14:tracePt t="23564" x="4095750" y="4452938"/>
          <p14:tracePt t="23582" x="4071938" y="4448175"/>
          <p14:tracePt t="23597" x="4052888" y="4448175"/>
          <p14:tracePt t="23601" x="4038600" y="4448175"/>
          <p14:tracePt t="23614" x="4024313" y="4448175"/>
          <p14:tracePt t="23631" x="4010025" y="4448175"/>
          <p14:tracePt t="23647" x="3995738" y="4448175"/>
          <p14:tracePt t="23664" x="3981450" y="4448175"/>
          <p14:tracePt t="23680" x="3962400" y="4448175"/>
          <p14:tracePt t="23681" x="3952875" y="4448175"/>
          <p14:tracePt t="23697" x="3933825" y="4448175"/>
          <p14:tracePt t="23714" x="3924300" y="4448175"/>
          <p14:tracePt t="23730" x="3910013" y="4448175"/>
          <p14:tracePt t="23747" x="3895725" y="4448175"/>
          <p14:tracePt t="23764" x="3886200" y="4448175"/>
          <p14:tracePt t="23781" x="3876675" y="4452938"/>
          <p14:tracePt t="23797" x="3871913" y="4452938"/>
          <p14:tracePt t="23814" x="3848100" y="4462463"/>
          <p14:tracePt t="23831" x="3824288" y="4476750"/>
          <p14:tracePt t="23833" x="3814763" y="4486275"/>
          <p14:tracePt t="23847" x="3800475" y="4495800"/>
          <p14:tracePt t="23864" x="3790950" y="4510088"/>
          <p14:tracePt t="23880" x="3786188" y="4519613"/>
          <p14:tracePt t="23897" x="3786188" y="4529138"/>
          <p14:tracePt t="23915" x="3781425" y="4548188"/>
          <p14:tracePt t="23930" x="3781425" y="4562475"/>
          <p14:tracePt t="23947" x="3781425" y="4586288"/>
          <p14:tracePt t="23964" x="3781425" y="4605338"/>
          <p14:tracePt t="23980" x="3781425" y="4614863"/>
          <p14:tracePt t="23997" x="3786188" y="4638675"/>
          <p14:tracePt t="24014" x="3805238" y="4672013"/>
          <p14:tracePt t="24030" x="3814763" y="4686300"/>
          <p14:tracePt t="24047" x="3843338" y="4719638"/>
          <p14:tracePt t="24052" x="3852863" y="4729163"/>
          <p14:tracePt t="24064" x="3857625" y="4738688"/>
          <p14:tracePt t="24087" x="3881438" y="4776788"/>
          <p14:tracePt t="24102" x="3919538" y="4810125"/>
          <p14:tracePt t="24129" x="4014788" y="4872038"/>
          <p14:tracePt t="24132" x="4029075" y="4876800"/>
          <p14:tracePt t="24147" x="4043363" y="4886325"/>
          <p14:tracePt t="24164" x="4057650" y="4891088"/>
          <p14:tracePt t="24181" x="4071938" y="4895850"/>
          <p14:tracePt t="24197" x="4100513" y="4905375"/>
          <p14:tracePt t="24214" x="4148138" y="4919663"/>
          <p14:tracePt t="24230" x="4191000" y="4924425"/>
          <p14:tracePt t="24247" x="4233863" y="4929188"/>
          <p14:tracePt t="24264" x="4257675" y="4929188"/>
          <p14:tracePt t="24280" x="4271963" y="4929188"/>
          <p14:tracePt t="24335" x="4276725" y="4919663"/>
          <p14:tracePt t="24348" x="4276725" y="4914900"/>
          <p14:tracePt t="24364" x="4286250" y="4905375"/>
          <p14:tracePt t="24380" x="4286250" y="4895850"/>
          <p14:tracePt t="24397" x="4286250" y="4891088"/>
          <p14:tracePt t="24414" x="4286250" y="4881563"/>
          <p14:tracePt t="24430" x="4286250" y="4872038"/>
          <p14:tracePt t="24447" x="4286250" y="4857750"/>
          <p14:tracePt t="24464" x="4286250" y="4852988"/>
          <p14:tracePt t="24497" x="4286250" y="4843463"/>
          <p14:tracePt t="24517" x="4286250" y="4833938"/>
          <p14:tracePt t="24547" x="4286250" y="4824413"/>
          <p14:tracePt t="24564" x="4286250" y="4814888"/>
          <p14:tracePt t="24580" x="4281488" y="4795838"/>
          <p14:tracePt t="24582" x="4276725" y="4786313"/>
          <p14:tracePt t="24598" x="4271963" y="4772025"/>
          <p14:tracePt t="24613" x="4267200" y="4772025"/>
          <p14:tracePt t="24630" x="4267200" y="4762500"/>
          <p14:tracePt t="24664" x="4262438" y="4757738"/>
          <p14:tracePt t="24831" x="4257675" y="4757738"/>
          <p14:tracePt t="24881" x="4252913" y="4767263"/>
          <p14:tracePt t="24904" x="4243388" y="4781550"/>
          <p14:tracePt t="24919" x="4238625" y="4795838"/>
          <p14:tracePt t="24934" x="4238625" y="4800600"/>
          <p14:tracePt t="24958" x="4238625" y="4805363"/>
          <p14:tracePt t="25010" x="4238625" y="4810125"/>
          <p14:tracePt t="25309" x="4229100" y="4810125"/>
          <p14:tracePt t="25324" x="4219575" y="4810125"/>
          <p14:tracePt t="25350" x="4210050" y="4810125"/>
          <p14:tracePt t="25399" x="4200525" y="4810125"/>
          <p14:tracePt t="25415" x="4195763" y="4810125"/>
          <p14:tracePt t="25439" x="4191000" y="4810125"/>
          <p14:tracePt t="25490" x="4186238" y="4810125"/>
          <p14:tracePt t="25507" x="4157663" y="4810125"/>
          <p14:tracePt t="25511" x="4148138" y="4814888"/>
          <p14:tracePt t="25520" x="4138613" y="4814888"/>
          <p14:tracePt t="28799" x="4133850" y="4814888"/>
          <p14:tracePt t="31885" x="4062413" y="4814888"/>
          <p14:tracePt t="31888" x="4033838" y="4814888"/>
          <p14:tracePt t="31918" x="4014788" y="4814888"/>
          <p14:tracePt t="31932" x="3995738" y="4814888"/>
          <p14:tracePt t="31939" x="3971925" y="4814888"/>
          <p14:tracePt t="31950" x="3952875" y="4814888"/>
          <p14:tracePt t="31966" x="3910013" y="4814888"/>
          <p14:tracePt t="31999" x="3795713" y="4814888"/>
          <p14:tracePt t="32034" x="3733800" y="4814888"/>
          <p14:tracePt t="32067" x="3633788" y="4814888"/>
          <p14:tracePt t="32083" x="3600450" y="4814888"/>
          <p14:tracePt t="32099" x="3571875" y="4814888"/>
          <p14:tracePt t="32116" x="3529013" y="4814888"/>
          <p14:tracePt t="32133" x="3476625" y="4814888"/>
          <p14:tracePt t="32149" x="3357563" y="4805363"/>
          <p14:tracePt t="32166" x="3271838" y="4805363"/>
          <p14:tracePt t="32227" x="3138488" y="4800600"/>
          <p14:tracePt t="32231" x="3081338" y="4791075"/>
          <p14:tracePt t="32239" x="3009900" y="4781550"/>
          <p14:tracePt t="32249" x="2943225" y="4767263"/>
          <p14:tracePt t="32266" x="2814638" y="4748213"/>
          <p14:tracePt t="32283" x="2719388" y="4724400"/>
          <p14:tracePt t="32299" x="2624138" y="4695825"/>
          <p14:tracePt t="32303" x="2576513" y="4691063"/>
          <p14:tracePt t="32316" x="2486025" y="4667250"/>
          <p14:tracePt t="32333" x="2386013" y="4648200"/>
          <p14:tracePt t="32350" x="2271713" y="4624388"/>
          <p14:tracePt t="32366" x="2143125" y="4595813"/>
          <p14:tracePt t="32367" x="2090738" y="4581525"/>
          <p14:tracePt t="32383" x="2000250" y="4557713"/>
          <p14:tracePt t="32399" x="1962150" y="4538663"/>
          <p14:tracePt t="32416" x="1947863" y="4533900"/>
          <p14:tracePt t="32433" x="1938338" y="4529138"/>
          <p14:tracePt t="32449" x="1905000" y="4524375"/>
          <p14:tracePt t="32466" x="1866900" y="4514850"/>
          <p14:tracePt t="32483" x="1828800" y="4505325"/>
          <p14:tracePt t="32499" x="1795463" y="4491038"/>
          <p14:tracePt t="32516" x="1776413" y="4481513"/>
          <p14:tracePt t="32533" x="1757363" y="4471988"/>
          <p14:tracePt t="32549" x="1752600" y="4471988"/>
          <p14:tracePt t="32567" x="1743075" y="4471988"/>
          <p14:tracePt t="32583" x="1728788" y="4462463"/>
          <p14:tracePt t="32599" x="1704975" y="4457700"/>
          <p14:tracePt t="32616" x="1662113" y="4438650"/>
          <p14:tracePt t="32633" x="1638300" y="4433888"/>
          <p14:tracePt t="32649" x="1619250" y="4429125"/>
          <p14:tracePt t="32666" x="1604963" y="4424363"/>
          <p14:tracePt t="32683" x="1600200" y="4424363"/>
          <p14:tracePt t="32759" x="1600200" y="4419600"/>
          <p14:tracePt t="32783" x="1609725" y="4410075"/>
          <p14:tracePt t="32787" x="1614488" y="4410075"/>
          <p14:tracePt t="32799" x="1628775" y="4400550"/>
          <p14:tracePt t="32816" x="1685925" y="4386263"/>
          <p14:tracePt t="32833" x="1871663" y="4357688"/>
          <p14:tracePt t="32849" x="2024063" y="4343400"/>
          <p14:tracePt t="32866" x="2228850" y="4333875"/>
          <p14:tracePt t="32883" x="2447925" y="4324350"/>
          <p14:tracePt t="32899" x="2667000" y="4324350"/>
          <p14:tracePt t="32916" x="2771775" y="4324350"/>
          <p14:tracePt t="32933" x="2800350" y="4324350"/>
          <p14:tracePt t="32949" x="2852738" y="4324350"/>
          <p14:tracePt t="32966" x="2871788" y="4324350"/>
          <p14:tracePt t="32983" x="2957513" y="4324350"/>
          <p14:tracePt t="32999" x="3038475" y="4324350"/>
          <p14:tracePt t="33016" x="3133725" y="4329113"/>
          <p14:tracePt t="33033" x="3224213" y="4333875"/>
          <p14:tracePt t="33049" x="3338513" y="4343400"/>
          <p14:tracePt t="33068" x="3400425" y="4343400"/>
          <p14:tracePt t="33083" x="3443288" y="4343400"/>
          <p14:tracePt t="33099" x="3486150" y="4343400"/>
          <p14:tracePt t="33117" x="3543300" y="4343400"/>
          <p14:tracePt t="33133" x="3638550" y="4343400"/>
          <p14:tracePt t="33149" x="3714750" y="4343400"/>
          <p14:tracePt t="33166" x="3805238" y="4343400"/>
          <p14:tracePt t="33183" x="3881438" y="4343400"/>
          <p14:tracePt t="33199" x="4014788" y="4343400"/>
          <p14:tracePt t="33216" x="4067175" y="4343400"/>
          <p14:tracePt t="33233" x="4114800" y="4343400"/>
          <p14:tracePt t="33237" x="4143375" y="4343400"/>
          <p14:tracePt t="33249" x="4167188" y="4343400"/>
          <p14:tracePt t="33266" x="4224338" y="4343400"/>
          <p14:tracePt t="33270" x="4238625" y="4343400"/>
          <p14:tracePt t="33283" x="4291013" y="4343400"/>
          <p14:tracePt t="33299" x="4310063" y="4348163"/>
          <p14:tracePt t="33316" x="4362450" y="4348163"/>
          <p14:tracePt t="33333" x="4395788" y="4352925"/>
          <p14:tracePt t="33351" x="4448175" y="4357688"/>
          <p14:tracePt t="33366" x="4481513" y="4362450"/>
          <p14:tracePt t="33383" x="4543425" y="4367213"/>
          <p14:tracePt t="33399" x="4591050" y="4376738"/>
          <p14:tracePt t="33416" x="4619625" y="4381500"/>
          <p14:tracePt t="33433" x="4652963" y="4381500"/>
          <p14:tracePt t="33458" x="4662488" y="4381500"/>
          <p14:tracePt t="33466" x="4667250" y="4386263"/>
          <p14:tracePt t="33483" x="4672013" y="4386263"/>
          <p14:tracePt t="33499" x="4710113" y="4386263"/>
          <p14:tracePt t="33517" x="4729163" y="4386263"/>
          <p14:tracePt t="33533" x="4762500" y="4386263"/>
          <p14:tracePt t="33549" x="4772025" y="4391025"/>
          <p14:tracePt t="33566" x="4786313" y="4391025"/>
          <p14:tracePt t="33570" x="4791075" y="4391025"/>
          <p14:tracePt t="33583" x="4800600" y="4391025"/>
          <p14:tracePt t="33600" x="4805363" y="4395788"/>
          <p14:tracePt t="33616" x="4810125" y="4395788"/>
          <p14:tracePt t="33633" x="4824413" y="4400550"/>
          <p14:tracePt t="33649" x="4857750" y="4405313"/>
          <p14:tracePt t="33666" x="4881563" y="4410075"/>
          <p14:tracePt t="33699" x="4910138" y="4410075"/>
          <p14:tracePt t="35107" x="4910138" y="4419600"/>
          <p14:tracePt t="35130" x="4910138" y="4424363"/>
          <p14:tracePt t="35149" x="4910138" y="4429125"/>
          <p14:tracePt t="35179" x="4905375" y="4433888"/>
          <p14:tracePt t="35190" x="4905375" y="4438650"/>
          <p14:tracePt t="35217" x="4900613" y="4448175"/>
          <p14:tracePt t="35224" x="4900613" y="4452938"/>
          <p14:tracePt t="35244" x="4895850" y="4457700"/>
          <p14:tracePt t="35277" x="4895850" y="4462463"/>
          <p14:tracePt t="35311" x="4891088" y="4462463"/>
          <p14:tracePt t="35338" x="4891088" y="4467225"/>
          <p14:tracePt t="35348" x="4886325" y="4471988"/>
          <p14:tracePt t="35361" x="4881563" y="4476750"/>
          <p14:tracePt t="35377" x="4881563" y="4486275"/>
          <p14:tracePt t="35394" x="4876800" y="4491038"/>
          <p14:tracePt t="35412" x="4872038" y="4491038"/>
          <p14:tracePt t="35427" x="4857750" y="4505325"/>
          <p14:tracePt t="35460" x="4848225" y="4519613"/>
          <p14:tracePt t="35477" x="4838700" y="4533900"/>
          <p14:tracePt t="35496" x="4833938" y="4543425"/>
          <p14:tracePt t="35510" x="4829175" y="4557713"/>
          <p14:tracePt t="35527" x="4819650" y="4572000"/>
          <p14:tracePt t="35550" x="4810125" y="4581525"/>
          <p14:tracePt t="35564" x="4795838" y="4595813"/>
          <p14:tracePt t="35585" x="4795838" y="4600575"/>
          <p14:tracePt t="35599" x="4791075" y="4605338"/>
          <p14:tracePt t="35637" x="4791075" y="4610100"/>
          <p14:tracePt t="35652" x="4786313" y="4619625"/>
          <p14:tracePt t="35667" x="4781550" y="4629150"/>
          <p14:tracePt t="35692" x="4776788" y="4638675"/>
          <p14:tracePt t="35707" x="4772025" y="4643438"/>
          <p14:tracePt t="35729" x="4767263" y="4652963"/>
          <p14:tracePt t="35742" x="4757738" y="4657725"/>
          <p14:tracePt t="35758" x="4752975" y="4672013"/>
          <p14:tracePt t="35780" x="4743450" y="4681538"/>
          <p14:tracePt t="35795" x="4724400" y="4700588"/>
          <p14:tracePt t="35813" x="4710113" y="4710113"/>
          <p14:tracePt t="35833" x="4700588" y="4719638"/>
          <p14:tracePt t="35850" x="4686300" y="4729163"/>
          <p14:tracePt t="35865" x="4672013" y="4748213"/>
          <p14:tracePt t="35884" x="4657725" y="4757738"/>
          <p14:tracePt t="35900" x="4638675" y="4772025"/>
          <p14:tracePt t="35926" x="4624388" y="4776788"/>
          <p14:tracePt t="35940" x="4614863" y="4781550"/>
          <p14:tracePt t="35955" x="4591050" y="4791075"/>
          <p14:tracePt t="35974" x="4543425" y="4805363"/>
          <p14:tracePt t="35994" x="4514850" y="4805363"/>
          <p14:tracePt t="36011" x="4471988" y="4810125"/>
          <p14:tracePt t="36027" x="4410075" y="4819650"/>
          <p14:tracePt t="36044" x="4376738" y="4819650"/>
          <p14:tracePt t="36061" x="4348163" y="4824413"/>
          <p14:tracePt t="36077" x="4333875" y="4829175"/>
          <p14:tracePt t="36094" x="4319588" y="4833938"/>
          <p14:tracePt t="36097" x="4314825" y="4838700"/>
          <p14:tracePt t="36111" x="4305300" y="4838700"/>
          <p14:tracePt t="36127" x="4291013" y="4838700"/>
          <p14:tracePt t="36144" x="4286250" y="4838700"/>
          <p14:tracePt t="36160" x="4271963" y="4838700"/>
          <p14:tracePt t="36177" x="4257675" y="4843463"/>
          <p14:tracePt t="36214" x="4252913" y="4843463"/>
          <p14:tracePt t="36229" x="4248150" y="4843463"/>
          <p14:tracePt t="36245" x="4243388" y="4843463"/>
          <p14:tracePt t="36252" x="4238625" y="4843463"/>
          <p14:tracePt t="36269" x="4233863" y="4843463"/>
          <p14:tracePt t="37782" x="4233863" y="4838700"/>
          <p14:tracePt t="37790" x="4233863" y="4833938"/>
          <p14:tracePt t="37805" x="4233863" y="4829175"/>
          <p14:tracePt t="37883" x="4233863" y="4824413"/>
          <p14:tracePt t="37913" x="4233863" y="4819650"/>
          <p14:tracePt t="38398" x="4257675" y="4819650"/>
          <p14:tracePt t="38404" x="4262438" y="4819650"/>
          <p14:tracePt t="38412" x="4271963" y="4814888"/>
          <p14:tracePt t="38424" x="4281488" y="4814888"/>
          <p14:tracePt t="38441" x="4286250" y="4814888"/>
          <p14:tracePt t="38458" x="4291013" y="4814888"/>
          <p14:tracePt t="38509" x="4300538" y="4814888"/>
          <p14:tracePt t="38524" x="4310063" y="4814888"/>
          <p14:tracePt t="38534" x="4319588" y="4814888"/>
          <p14:tracePt t="38558" x="4386263" y="4814888"/>
          <p14:tracePt t="38574" x="4433888" y="4814888"/>
          <p14:tracePt t="38591" x="4476750" y="4814888"/>
          <p14:tracePt t="38608" x="4519613" y="4814888"/>
          <p14:tracePt t="38694" x="4533900" y="4814888"/>
          <p14:tracePt t="38697" x="4543425" y="4814888"/>
          <p14:tracePt t="38708" x="4548188" y="4814888"/>
          <p14:tracePt t="38725" x="4552950" y="4814888"/>
          <p14:tracePt t="38742" x="4557713" y="4814888"/>
          <p14:tracePt t="39620"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77E1B978-0DC4-474F-9731-19952E14ED83}"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3B9425D8-4072-40D1-BE89-D11003BCFFDA}" type="slidenum">
              <a:rPr lang="en-US" altLang="zh-CN"/>
              <a:pPr>
                <a:defRPr/>
              </a:pPr>
              <a:t>15</a:t>
            </a:fld>
            <a:endParaRPr lang="en-US" altLang="zh-CN"/>
          </a:p>
        </p:txBody>
      </p:sp>
      <p:sp>
        <p:nvSpPr>
          <p:cNvPr id="99330" name="Rectangle 2"/>
          <p:cNvSpPr>
            <a:spLocks noGrp="1" noChangeArrowheads="1"/>
          </p:cNvSpPr>
          <p:nvPr>
            <p:ph type="title"/>
          </p:nvPr>
        </p:nvSpPr>
        <p:spPr/>
        <p:txBody>
          <a:bodyPr/>
          <a:lstStyle/>
          <a:p>
            <a:pPr eaLnBrk="1" hangingPunct="1">
              <a:defRPr/>
            </a:pPr>
            <a:r>
              <a:rPr lang="en-US" altLang="zh-CN" smtClean="0"/>
              <a:t>5 </a:t>
            </a:r>
            <a:r>
              <a:rPr lang="zh-CN" altLang="en-US" smtClean="0"/>
              <a:t>数组的循环不变量</a:t>
            </a:r>
            <a:r>
              <a:rPr lang="zh-CN" altLang="en-US" smtClean="0">
                <a:solidFill>
                  <a:srgbClr val="000099"/>
                </a:solidFill>
              </a:rPr>
              <a:t>（续）</a:t>
            </a:r>
          </a:p>
        </p:txBody>
      </p:sp>
      <p:sp>
        <p:nvSpPr>
          <p:cNvPr id="15366" name="Rectangle 4"/>
          <p:cNvSpPr>
            <a:spLocks noGrp="1" noChangeArrowheads="1"/>
          </p:cNvSpPr>
          <p:nvPr>
            <p:ph type="body" idx="1"/>
          </p:nvPr>
        </p:nvSpPr>
        <p:spPr>
          <a:xfrm>
            <a:off x="457200" y="1066800"/>
            <a:ext cx="8229600" cy="5105400"/>
          </a:xfrm>
          <a:noFill/>
        </p:spPr>
        <p:txBody>
          <a:bodyPr/>
          <a:lstStyle/>
          <a:p>
            <a:pPr eaLnBrk="1" hangingPunct="1">
              <a:lnSpc>
                <a:spcPct val="90000"/>
              </a:lnSpc>
              <a:buFont typeface="Wingdings" panose="05000000000000000000" pitchFamily="2" charset="2"/>
              <a:buNone/>
            </a:pPr>
            <a:r>
              <a:rPr lang="en-US" altLang="zh-CN" sz="2100" dirty="0" smtClean="0"/>
              <a:t>	</a:t>
            </a:r>
            <a:r>
              <a:rPr lang="en-US" altLang="zh-CN" sz="2100" dirty="0" err="1" smtClean="0"/>
              <a:t>int</a:t>
            </a:r>
            <a:r>
              <a:rPr lang="en-US" altLang="zh-CN" sz="2100" dirty="0" smtClean="0"/>
              <a:t>[ ] fib(</a:t>
            </a:r>
            <a:r>
              <a:rPr lang="en-US" altLang="zh-CN" sz="2100" dirty="0" err="1" smtClean="0"/>
              <a:t>int</a:t>
            </a:r>
            <a:r>
              <a:rPr lang="en-US" altLang="zh-CN" sz="2100" dirty="0" smtClean="0"/>
              <a:t> n) </a:t>
            </a:r>
            <a:r>
              <a:rPr lang="en-US" altLang="zh-CN" sz="2100" dirty="0" smtClean="0"/>
              <a:t>                     /* fibc.c0 */</a:t>
            </a:r>
            <a:endParaRPr lang="en-US" altLang="zh-CN" sz="2100" dirty="0" smtClean="0"/>
          </a:p>
          <a:p>
            <a:pPr eaLnBrk="1" hangingPunct="1">
              <a:lnSpc>
                <a:spcPct val="90000"/>
              </a:lnSpc>
              <a:buFont typeface="Wingdings" panose="05000000000000000000" pitchFamily="2" charset="2"/>
              <a:buNone/>
            </a:pPr>
            <a:r>
              <a:rPr lang="en-US" altLang="zh-CN" sz="2100" dirty="0" smtClean="0"/>
              <a:t>	</a:t>
            </a:r>
            <a:r>
              <a:rPr lang="pt-BR" altLang="zh-CN" sz="2100" dirty="0" smtClean="0"/>
              <a:t>//@requires n &gt;= 0;</a:t>
            </a:r>
          </a:p>
          <a:p>
            <a:pPr eaLnBrk="1" hangingPunct="1">
              <a:lnSpc>
                <a:spcPct val="90000"/>
              </a:lnSpc>
              <a:buFont typeface="Wingdings" panose="05000000000000000000" pitchFamily="2" charset="2"/>
              <a:buNone/>
            </a:pPr>
            <a:r>
              <a:rPr lang="pt-BR" altLang="zh-CN" sz="2100" dirty="0" smtClean="0"/>
              <a:t>	//@ensures \length(\result) == n;</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a:t>
            </a:r>
            <a:r>
              <a:rPr lang="en-US" altLang="zh-CN" sz="2100" dirty="0" err="1" smtClean="0"/>
              <a:t>int</a:t>
            </a:r>
            <a:r>
              <a:rPr lang="en-US" altLang="zh-CN" sz="2100" dirty="0" smtClean="0"/>
              <a:t>[ ] F = </a:t>
            </a:r>
            <a:r>
              <a:rPr lang="en-US" altLang="zh-CN" sz="2100" dirty="0" err="1" smtClean="0"/>
              <a:t>alloc_array</a:t>
            </a:r>
            <a:r>
              <a:rPr lang="en-US" altLang="zh-CN" sz="2100" dirty="0" smtClean="0"/>
              <a:t>(</a:t>
            </a:r>
            <a:r>
              <a:rPr lang="en-US" altLang="zh-CN" sz="2100" dirty="0" err="1" smtClean="0"/>
              <a:t>int</a:t>
            </a:r>
            <a:r>
              <a:rPr lang="en-US" altLang="zh-CN" sz="2100" dirty="0" smtClean="0"/>
              <a:t>, n);</a:t>
            </a:r>
          </a:p>
          <a:p>
            <a:pPr eaLnBrk="1" hangingPunct="1">
              <a:lnSpc>
                <a:spcPct val="90000"/>
              </a:lnSpc>
              <a:buFont typeface="Wingdings" panose="05000000000000000000" pitchFamily="2" charset="2"/>
              <a:buNone/>
            </a:pPr>
            <a:r>
              <a:rPr lang="en-US" altLang="zh-CN" sz="2100" dirty="0" smtClean="0"/>
              <a:t>	  F[0] = 0;</a:t>
            </a:r>
          </a:p>
          <a:p>
            <a:pPr eaLnBrk="1" hangingPunct="1">
              <a:lnSpc>
                <a:spcPct val="90000"/>
              </a:lnSpc>
              <a:buFont typeface="Wingdings" panose="05000000000000000000" pitchFamily="2" charset="2"/>
              <a:buNone/>
            </a:pPr>
            <a:r>
              <a:rPr lang="en-US" altLang="zh-CN" sz="2100" dirty="0" smtClean="0"/>
              <a:t>	  F[1] = 1;</a:t>
            </a:r>
          </a:p>
          <a:p>
            <a:pPr eaLnBrk="1" hangingPunct="1">
              <a:lnSpc>
                <a:spcPct val="90000"/>
              </a:lnSpc>
              <a:buFont typeface="Wingdings" panose="05000000000000000000" pitchFamily="2" charset="2"/>
              <a:buNone/>
            </a:pPr>
            <a:r>
              <a:rPr lang="en-US" altLang="zh-CN" sz="2100" dirty="0" smtClean="0"/>
              <a:t>	  for (</a:t>
            </a:r>
            <a:r>
              <a:rPr lang="en-US" altLang="zh-CN" sz="2100" dirty="0" err="1" smtClean="0"/>
              <a:t>int</a:t>
            </a:r>
            <a:r>
              <a:rPr lang="en-US" altLang="zh-CN" sz="2100" dirty="0" smtClean="0"/>
              <a:t> </a:t>
            </a:r>
            <a:r>
              <a:rPr lang="en-US" altLang="zh-CN" sz="2100" dirty="0" err="1" smtClean="0"/>
              <a:t>i</a:t>
            </a:r>
            <a:r>
              <a:rPr lang="en-US" altLang="zh-CN" sz="2100" dirty="0" smtClean="0"/>
              <a:t> = 0; </a:t>
            </a:r>
            <a:r>
              <a:rPr lang="en-US" altLang="zh-CN" sz="2100" dirty="0" err="1" smtClean="0"/>
              <a:t>i</a:t>
            </a:r>
            <a:r>
              <a:rPr lang="en-US" altLang="zh-CN" sz="2100" dirty="0" smtClean="0"/>
              <a:t> &lt; n; </a:t>
            </a:r>
            <a:r>
              <a:rPr lang="en-US" altLang="zh-CN" sz="2100" dirty="0" err="1" smtClean="0"/>
              <a:t>i</a:t>
            </a:r>
            <a:r>
              <a:rPr lang="en-US" altLang="zh-CN" sz="2100" dirty="0" smtClean="0"/>
              <a:t>++)</a:t>
            </a:r>
          </a:p>
          <a:p>
            <a:pPr eaLnBrk="1" hangingPunct="1">
              <a:lnSpc>
                <a:spcPct val="90000"/>
              </a:lnSpc>
              <a:buFont typeface="Wingdings" panose="05000000000000000000" pitchFamily="2" charset="2"/>
              <a:buNone/>
            </a:pPr>
            <a:r>
              <a:rPr lang="en-US" altLang="zh-CN" sz="2100" dirty="0" smtClean="0"/>
              <a:t>	 </a:t>
            </a:r>
            <a:r>
              <a:rPr lang="en-US" altLang="zh-CN" sz="2100" dirty="0" smtClean="0">
                <a:solidFill>
                  <a:srgbClr val="FF0000"/>
                </a:solidFill>
              </a:rPr>
              <a:t>//@</a:t>
            </a:r>
            <a:r>
              <a:rPr lang="en-US" altLang="zh-CN" sz="2100" dirty="0" err="1" smtClean="0">
                <a:solidFill>
                  <a:srgbClr val="FF0000"/>
                </a:solidFill>
              </a:rPr>
              <a:t>loop_invariant</a:t>
            </a:r>
            <a:r>
              <a:rPr lang="en-US" altLang="zh-CN" sz="2100" dirty="0" smtClean="0">
                <a:solidFill>
                  <a:srgbClr val="FF0000"/>
                </a:solidFill>
              </a:rPr>
              <a:t> </a:t>
            </a:r>
            <a:r>
              <a:rPr lang="en-US" altLang="zh-CN" sz="2100" dirty="0" err="1" smtClean="0">
                <a:solidFill>
                  <a:srgbClr val="FF0000"/>
                </a:solidFill>
              </a:rPr>
              <a:t>i</a:t>
            </a:r>
            <a:r>
              <a:rPr lang="en-US" altLang="zh-CN" sz="2100" dirty="0" smtClean="0">
                <a:solidFill>
                  <a:srgbClr val="FF0000"/>
                </a:solidFill>
              </a:rPr>
              <a:t> &gt;= 0;</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F[i+2] = F[i+1] + F[</a:t>
            </a:r>
            <a:r>
              <a:rPr lang="en-US" altLang="zh-CN" sz="2100" dirty="0" err="1" smtClean="0"/>
              <a:t>i</a:t>
            </a:r>
            <a:r>
              <a:rPr lang="en-US" altLang="zh-CN" sz="2100" dirty="0" smtClean="0"/>
              <a:t>];</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return F;</a:t>
            </a:r>
          </a:p>
          <a:p>
            <a:pPr eaLnBrk="1" hangingPunct="1">
              <a:lnSpc>
                <a:spcPct val="90000"/>
              </a:lnSpc>
              <a:buFont typeface="Wingdings" panose="05000000000000000000" pitchFamily="2" charset="2"/>
              <a:buNone/>
            </a:pPr>
            <a:r>
              <a:rPr lang="en-US" altLang="zh-CN" sz="2100" dirty="0" smtClean="0"/>
              <a:t>	}</a:t>
            </a:r>
          </a:p>
        </p:txBody>
      </p:sp>
      <p:sp>
        <p:nvSpPr>
          <p:cNvPr id="7" name="Rectangle 3"/>
          <p:cNvSpPr txBox="1">
            <a:spLocks noChangeArrowheads="1"/>
          </p:cNvSpPr>
          <p:nvPr/>
        </p:nvSpPr>
        <p:spPr bwMode="auto">
          <a:xfrm>
            <a:off x="4038600" y="5181600"/>
            <a:ext cx="4191000" cy="515178"/>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b="1" kern="1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r>
              <a:rPr lang="zh-CN" altLang="en-US" sz="2400" dirty="0" smtClean="0"/>
              <a:t>现在程序可以正确运行吗？</a:t>
            </a: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0884"/>
    </mc:Choice>
    <mc:Fallback>
      <p:transition spd="slow" advTm="50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linds(horizontal)">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583" x="4419600" y="3629025"/>
          <p14:tracePt t="4613" x="4343400" y="3690938"/>
          <p14:tracePt t="4708" x="3495675" y="4033838"/>
          <p14:tracePt t="4730" x="3324225" y="4100513"/>
          <p14:tracePt t="4739" x="3281363" y="4124325"/>
          <p14:tracePt t="4761" x="3148013" y="4195763"/>
          <p14:tracePt t="4770" x="3109913" y="4224338"/>
          <p14:tracePt t="4798" x="2914650" y="4324350"/>
          <p14:tracePt t="4818" x="2805113" y="4367213"/>
          <p14:tracePt t="4821" x="2724150" y="4400550"/>
          <p14:tracePt t="4829" x="2676525" y="4424363"/>
          <p14:tracePt t="4846" x="2524125" y="4486275"/>
          <p14:tracePt t="4850" x="2466975" y="4505325"/>
          <p14:tracePt t="4860" x="2376488" y="4538663"/>
          <p14:tracePt t="4879" x="2266950" y="4576763"/>
          <p14:tracePt t="4880" x="2181225" y="4591050"/>
          <p14:tracePt t="4909" x="2071688" y="4614863"/>
          <p14:tracePt t="4913" x="1981200" y="4624388"/>
          <p14:tracePt t="4938" x="1857375" y="4638675"/>
          <p14:tracePt t="4940" x="1800225" y="4648200"/>
          <p14:tracePt t="4962" x="1704975" y="4648200"/>
          <p14:tracePt t="4991" x="1595438" y="4648200"/>
          <p14:tracePt t="4993" x="1566863" y="4643438"/>
          <p14:tracePt t="5002" x="1547813" y="4629150"/>
          <p14:tracePt t="5022" x="1538288" y="4619625"/>
          <p14:tracePt t="5069" x="1500188" y="4567238"/>
          <p14:tracePt t="5094" x="1490663" y="4543425"/>
          <p14:tracePt t="5128" x="1433513" y="4476750"/>
          <p14:tracePt t="5131" x="1423988" y="4467225"/>
          <p14:tracePt t="5159" x="1385888" y="4433888"/>
          <p14:tracePt t="5192" x="1366838" y="4414838"/>
          <p14:tracePt t="5196" x="1357313" y="4410075"/>
          <p14:tracePt t="5205" x="1352550" y="4400550"/>
          <p14:tracePt t="5228" x="1323975" y="4376738"/>
          <p14:tracePt t="5257" x="1276350" y="4352925"/>
          <p14:tracePt t="5287" x="1209675" y="4333875"/>
          <p14:tracePt t="5298" x="1185863" y="4329113"/>
          <p14:tracePt t="5320" x="1138238" y="4314825"/>
          <p14:tracePt t="5324" x="1133475" y="4310063"/>
          <p14:tracePt t="5336" x="1128713" y="4310063"/>
          <p14:tracePt t="5438" x="1123950" y="4310063"/>
          <p14:tracePt t="5616" x="1185863" y="4300538"/>
          <p14:tracePt t="5646" x="1466850" y="4286250"/>
          <p14:tracePt t="5661" x="1633538" y="4276725"/>
          <p14:tracePt t="5682" x="1871663" y="4262438"/>
          <p14:tracePt t="5720" x="2066925" y="4248150"/>
          <p14:tracePt t="5722" x="2085975" y="4248150"/>
          <p14:tracePt t="5743" x="2233613" y="4248150"/>
          <p14:tracePt t="5774" x="2447925" y="4248150"/>
          <p14:tracePt t="5819" x="2619375" y="4248150"/>
          <p14:tracePt t="5850" x="2752725" y="4248150"/>
          <p14:tracePt t="5901" x="3076575" y="4248150"/>
          <p14:tracePt t="5929" x="3181350" y="4248150"/>
          <p14:tracePt t="5957" x="3319463" y="4257675"/>
          <p14:tracePt t="5986" x="3471863" y="4257675"/>
          <p14:tracePt t="6038" x="3648075" y="4257675"/>
          <p14:tracePt t="6067" x="3729038" y="4262438"/>
          <p14:tracePt t="6098" x="3819525" y="4267200"/>
          <p14:tracePt t="6102" x="3833813" y="4267200"/>
          <p14:tracePt t="6159" x="3871913" y="4267200"/>
          <p14:tracePt t="6182" x="3886200" y="4267200"/>
          <p14:tracePt t="6410" x="3881438" y="4267200"/>
          <p14:tracePt t="6439" x="3871913" y="4267200"/>
          <p14:tracePt t="6503" x="3619500" y="4324350"/>
          <p14:tracePt t="6507" x="3590925" y="4324350"/>
          <p14:tracePt t="6538" x="3500438" y="4338638"/>
          <p14:tracePt t="6610" x="3367088" y="4362450"/>
          <p14:tracePt t="6613" x="3362325" y="4362450"/>
          <p14:tracePt t="6645" x="3300413" y="4362450"/>
          <p14:tracePt t="6687" x="3167063" y="4362450"/>
          <p14:tracePt t="6714" x="3100388" y="4362450"/>
          <p14:tracePt t="6771" x="3033713" y="4362450"/>
          <p14:tracePt t="6803" x="2957513" y="4362450"/>
          <p14:tracePt t="6839" x="2852738" y="4362450"/>
          <p14:tracePt t="6880" x="2795588" y="4362450"/>
          <p14:tracePt t="6914" x="2743200" y="4376738"/>
          <p14:tracePt t="6947" x="2686050" y="4395788"/>
          <p14:tracePt t="6958" x="2662238" y="4410075"/>
          <p14:tracePt t="6989" x="2624138" y="4433888"/>
          <p14:tracePt t="7036" x="2595563" y="4462463"/>
          <p14:tracePt t="7040" x="2590800" y="4467225"/>
          <p14:tracePt t="7049" x="2590800" y="4476750"/>
          <p14:tracePt t="7080" x="2586038" y="4514850"/>
          <p14:tracePt t="7118" x="2581275" y="4591050"/>
          <p14:tracePt t="7145" x="2581275" y="4600575"/>
          <p14:tracePt t="7238" x="2714625" y="4786313"/>
          <p14:tracePt t="7266" x="2733675" y="4805363"/>
          <p14:tracePt t="7297" x="2781300" y="4843463"/>
          <p14:tracePt t="7306" x="2800350" y="4852988"/>
          <p14:tracePt t="7319" x="2828925" y="4862513"/>
          <p14:tracePt t="7330" x="2838450" y="4867275"/>
          <p14:tracePt t="7333" x="2847975" y="4872038"/>
          <p14:tracePt t="7363" x="2871788" y="4891088"/>
          <p14:tracePt t="7397" x="2914650" y="4910138"/>
          <p14:tracePt t="7432" x="3005138" y="4929188"/>
          <p14:tracePt t="7491" x="3081338" y="4953000"/>
          <p14:tracePt t="7523" x="3152775" y="4967288"/>
          <p14:tracePt t="7558" x="3224213" y="4981575"/>
          <p14:tracePt t="7597" x="3276600" y="4995863"/>
          <p14:tracePt t="7612" x="3290888" y="4995863"/>
          <p14:tracePt t="7644" x="3295650" y="4995863"/>
          <p14:tracePt t="7705" x="3348038" y="4995863"/>
          <p14:tracePt t="7707" x="3357563" y="4995863"/>
          <p14:tracePt t="7739" x="3405188" y="4995863"/>
          <p14:tracePt t="7805" x="3433763" y="4995863"/>
          <p14:tracePt t="7834" x="3457575" y="4991100"/>
          <p14:tracePt t="7866" x="3495675" y="4986338"/>
          <p14:tracePt t="7894" x="3509963" y="4981575"/>
          <p14:tracePt t="7949" x="3538538" y="4962525"/>
          <p14:tracePt t="7976" x="3557588" y="4953000"/>
          <p14:tracePt t="8034" x="3605213" y="4919663"/>
          <p14:tracePt t="8114" x="3624263" y="4900613"/>
          <p14:tracePt t="8142" x="3624263" y="4895850"/>
          <p14:tracePt t="8227" x="3633788" y="4886325"/>
          <p14:tracePt t="8258" x="3643313" y="4867275"/>
          <p14:tracePt t="8320" x="3652838" y="4843463"/>
          <p14:tracePt t="8323" x="3657600" y="4833938"/>
          <p14:tracePt t="8362" x="3657600" y="4824413"/>
          <p14:tracePt t="8402" x="3657600" y="4814888"/>
          <p14:tracePt t="8459" x="3657600" y="4776788"/>
          <p14:tracePt t="8488" x="3657600" y="4757738"/>
          <p14:tracePt t="8541" x="3638550" y="4719638"/>
          <p14:tracePt t="8572" x="3595688" y="4652963"/>
          <p14:tracePt t="8619" x="3543300" y="4591050"/>
          <p14:tracePt t="8647" x="3490913" y="4533900"/>
          <p14:tracePt t="8677" x="3452813" y="4505325"/>
          <p14:tracePt t="8709" x="3438525" y="4500563"/>
          <p14:tracePt t="8745" x="3429000" y="4500563"/>
          <p14:tracePt t="8777" x="3348038" y="4491038"/>
          <p14:tracePt t="8815" x="3300413" y="4491038"/>
          <p14:tracePt t="8821" x="3295650" y="4491038"/>
          <p14:tracePt t="8902" x="3209925" y="4524375"/>
          <p14:tracePt t="8910" x="3205163" y="4529138"/>
          <p14:tracePt t="8915" x="3195638" y="4533900"/>
          <p14:tracePt t="8941" x="3186113" y="4548188"/>
          <p14:tracePt t="8946" x="3181350" y="4548188"/>
          <p14:tracePt t="8956" x="3171825" y="4552950"/>
          <p14:tracePt t="8987" x="3152775" y="4576763"/>
          <p14:tracePt t="9051" x="3119438" y="4610100"/>
          <p14:tracePt t="9080" x="3119438" y="4614863"/>
          <p14:tracePt t="9118" x="3119438" y="4629150"/>
          <p14:tracePt t="9127" x="3114675" y="4633913"/>
          <p14:tracePt t="9164" x="3109913" y="4648200"/>
          <p14:tracePt t="9176" x="3109913" y="4652963"/>
          <p14:tracePt t="9232" x="3109913" y="4672013"/>
          <p14:tracePt t="9241" x="3109913" y="4676775"/>
          <p14:tracePt t="9272" x="3109913" y="4686300"/>
          <p14:tracePt t="9303" x="3109913" y="4700588"/>
          <p14:tracePt t="9331" x="3109913" y="4705350"/>
          <p14:tracePt t="9395" x="3109913" y="4738688"/>
          <p14:tracePt t="9398" x="3114675" y="4748213"/>
          <p14:tracePt t="9433" x="3128963" y="4767263"/>
          <p14:tracePt t="9490" x="3138488" y="4791075"/>
          <p14:tracePt t="9494" x="3148013" y="4810125"/>
          <p14:tracePt t="9524" x="3167063" y="4833938"/>
          <p14:tracePt t="9574" x="3195638" y="4857750"/>
          <p14:tracePt t="9602" x="3219450" y="4872038"/>
          <p14:tracePt t="9646" x="3252788" y="4900613"/>
          <p14:tracePt t="9674" x="3295650" y="4910138"/>
          <p14:tracePt t="9721" x="3314700" y="4919663"/>
          <p14:tracePt t="9745" x="3400425" y="4938713"/>
          <p14:tracePt t="9790" x="3448050" y="4943475"/>
          <p14:tracePt t="9797" x="3452813" y="4943475"/>
          <p14:tracePt t="9817" x="3471863" y="4943475"/>
          <p14:tracePt t="9867" x="3500438" y="4943475"/>
          <p14:tracePt t="9870" x="3505200" y="4943475"/>
          <p14:tracePt t="9958" x="3548063" y="4933950"/>
          <p14:tracePt t="9986" x="3571875" y="4919663"/>
          <p14:tracePt t="9988" x="3581400" y="4919663"/>
          <p14:tracePt t="10011" x="3581400" y="4914900"/>
          <p14:tracePt t="10078" x="3600450" y="4900613"/>
          <p14:tracePt t="10081" x="3605213" y="4895850"/>
          <p14:tracePt t="10104" x="3614738" y="4881563"/>
          <p14:tracePt t="10116" x="3619500" y="4876800"/>
          <p14:tracePt t="10135" x="3629025" y="4867275"/>
          <p14:tracePt t="10162" x="3629025" y="4862513"/>
          <p14:tracePt t="10189" x="3633788" y="4852988"/>
          <p14:tracePt t="10211" x="3638550" y="4848225"/>
          <p14:tracePt t="10213" x="3638550" y="4838700"/>
          <p14:tracePt t="10222" x="3638550" y="4833938"/>
          <p14:tracePt t="10242" x="3638550" y="4829175"/>
          <p14:tracePt t="10246" x="3638550" y="4819650"/>
          <p14:tracePt t="10254" x="3638550" y="4805363"/>
          <p14:tracePt t="10275" x="3638550" y="4786313"/>
          <p14:tracePt t="10322" x="3638550" y="4752975"/>
          <p14:tracePt t="10369" x="3609975" y="4700588"/>
          <p14:tracePt t="10371" x="3605213" y="4691063"/>
          <p14:tracePt t="10394" x="3595688" y="4681538"/>
          <p14:tracePt t="10420" x="3586163" y="4672013"/>
          <p14:tracePt t="10444" x="3581400" y="4667250"/>
          <p14:tracePt t="10490" x="3552825" y="4657725"/>
          <p14:tracePt t="10517" x="3471863" y="4643438"/>
          <p14:tracePt t="10558" x="3381375" y="4605338"/>
          <p14:tracePt t="10585" x="3357563" y="4595813"/>
          <p14:tracePt t="10646" x="3343275" y="4595813"/>
          <p14:tracePt t="10666" x="3319463" y="4595813"/>
          <p14:tracePt t="10712" x="3286125" y="4605338"/>
          <p14:tracePt t="10735" x="3281363" y="4610100"/>
          <p14:tracePt t="10766" x="3276600" y="4619625"/>
          <p14:tracePt t="10787" x="3267075" y="4624388"/>
          <p14:tracePt t="10833" x="3238500" y="4643438"/>
          <p14:tracePt t="10835" x="3238500" y="4648200"/>
          <p14:tracePt t="10858" x="3228975" y="4657725"/>
          <p14:tracePt t="10861" x="3224213" y="4657725"/>
          <p14:tracePt t="10884" x="3214688" y="4672013"/>
          <p14:tracePt t="10925" x="3190875" y="4691063"/>
          <p14:tracePt t="10955" x="3181350" y="4714875"/>
          <p14:tracePt t="10978" x="3167063" y="4738688"/>
          <p14:tracePt t="10987" x="3162300" y="4738688"/>
          <p14:tracePt t="11006" x="3157538" y="4757738"/>
          <p14:tracePt t="11009" x="3157538" y="4762500"/>
          <p14:tracePt t="11053" x="3152775" y="4781550"/>
          <p14:tracePt t="11102" x="3152775" y="4800600"/>
          <p14:tracePt t="11161" x="3152775" y="4805363"/>
          <p14:tracePt t="11182" x="3152775" y="4810125"/>
          <p14:tracePt t="11226" x="3157538" y="4829175"/>
          <p14:tracePt t="11250" x="3181350" y="4857750"/>
          <p14:tracePt t="11271" x="3190875" y="4862513"/>
          <p14:tracePt t="11290" x="3205163" y="4872038"/>
          <p14:tracePt t="11335" x="3262313" y="4914900"/>
          <p14:tracePt t="11361" x="3319463" y="4933950"/>
          <p14:tracePt t="11391" x="3371850" y="4953000"/>
          <p14:tracePt t="11411" x="3390900" y="4957763"/>
          <p14:tracePt t="11453" x="3419475" y="4962525"/>
          <p14:tracePt t="11491" x="3471863" y="4962525"/>
          <p14:tracePt t="11518" x="3524250" y="4967288"/>
          <p14:tracePt t="11537" x="3529013" y="4967288"/>
          <p14:tracePt t="11580" x="3552825" y="4967288"/>
          <p14:tracePt t="11610" x="3557588" y="4967288"/>
          <p14:tracePt t="11688" x="3571875" y="4962525"/>
          <p14:tracePt t="11708" x="3586163" y="4948238"/>
          <p14:tracePt t="11735" x="3590925" y="4943475"/>
          <p14:tracePt t="11771" x="3595688" y="4938713"/>
          <p14:tracePt t="11789" x="3609975" y="4924425"/>
          <p14:tracePt t="11831" x="3614738" y="4905375"/>
          <p14:tracePt t="11852" x="3619500" y="4900613"/>
          <p14:tracePt t="11895" x="3624263" y="4881563"/>
          <p14:tracePt t="11920" x="3633788" y="4867275"/>
          <p14:tracePt t="11942" x="3638550" y="4848225"/>
          <p14:tracePt t="11945" x="3643313" y="4843463"/>
          <p14:tracePt t="11975" x="3643313" y="4833938"/>
          <p14:tracePt t="12029" x="3643313" y="4814888"/>
          <p14:tracePt t="12054" x="3643313" y="4795838"/>
          <p14:tracePt t="12101" x="3643313" y="4772025"/>
          <p14:tracePt t="12104" x="3643313" y="4767263"/>
          <p14:tracePt t="12131" x="3633788" y="4757738"/>
          <p14:tracePt t="12176" x="3624263" y="4733925"/>
          <p14:tracePt t="12266" x="3624263" y="4729163"/>
          <p14:tracePt t="12286" x="3624263" y="4719638"/>
          <p14:tracePt t="12343" x="3614738" y="4710113"/>
          <p14:tracePt t="12457" x="3538538" y="4676775"/>
          <p14:tracePt t="12483" x="3509963" y="4657725"/>
          <p14:tracePt t="12486" x="3500438" y="4652963"/>
          <p14:tracePt t="12510" x="3481388" y="4648200"/>
          <p14:tracePt t="12550" x="3471863" y="4643438"/>
          <p14:tracePt t="12588" x="3462338" y="4643438"/>
          <p14:tracePt t="12611" x="3452813" y="4643438"/>
          <p14:tracePt t="12658" x="3414713" y="4652963"/>
          <p14:tracePt t="12678" x="3390900" y="4667250"/>
          <p14:tracePt t="12703" x="3367088" y="4681538"/>
          <p14:tracePt t="12722" x="3357563" y="4691063"/>
          <p14:tracePt t="12724" x="3348038" y="4700588"/>
          <p14:tracePt t="12744" x="3343275" y="4710113"/>
          <p14:tracePt t="12753" x="3338513" y="4714875"/>
          <p14:tracePt t="12770" x="3324225" y="4733925"/>
          <p14:tracePt t="12797" x="3314700" y="4748213"/>
          <p14:tracePt t="12800" x="3314700" y="4752975"/>
          <p14:tracePt t="12818" x="3309938" y="4767263"/>
          <p14:tracePt t="12847" x="3305175" y="4795838"/>
          <p14:tracePt t="12868" x="3300413" y="4810125"/>
          <p14:tracePt t="12876" x="3300413" y="4819650"/>
          <p14:tracePt t="12893" x="3300413" y="4829175"/>
          <p14:tracePt t="13006" x="3348038" y="4867275"/>
          <p14:tracePt t="13024" x="3381375" y="4876800"/>
          <p14:tracePt t="13066" x="3424238" y="4881563"/>
          <p14:tracePt t="13150" x="3433763" y="4886325"/>
          <p14:tracePt t="13172" x="3443288" y="4891088"/>
          <p14:tracePt t="13191" x="3452813" y="4895850"/>
          <p14:tracePt t="13219" x="3462338" y="4900613"/>
          <p14:tracePt t="13304" x="3462338" y="4905375"/>
          <p14:tracePt t="13594" x="3462338" y="4910138"/>
          <p14:tracePt t="13615" x="3443288" y="4914900"/>
          <p14:tracePt t="13617" x="3443288" y="4919663"/>
          <p14:tracePt t="13625" x="3438525" y="4919663"/>
          <p14:tracePt t="13644" x="3424238" y="4919663"/>
          <p14:tracePt t="13681" x="3414713" y="4919663"/>
          <p14:tracePt t="13735" x="3395663" y="4919663"/>
          <p14:tracePt t="13754" x="3371850" y="4933950"/>
          <p14:tracePt t="13790" x="3343275" y="4943475"/>
          <p14:tracePt t="13828" x="3324225" y="4948238"/>
          <p14:tracePt t="13850" x="3300413" y="4953000"/>
          <p14:tracePt t="13874" x="3286125" y="4953000"/>
          <p14:tracePt t="14063" x="3271838" y="4953000"/>
          <p14:tracePt t="14080" x="3257550" y="4953000"/>
          <p14:tracePt t="14082" x="3243263" y="4953000"/>
          <p14:tracePt t="14143" x="3209925" y="4957763"/>
          <p14:tracePt t="14303" x="3214688" y="4957763"/>
          <p14:tracePt t="14320" x="3224213" y="4953000"/>
          <p14:tracePt t="14359" x="3300413" y="4938713"/>
          <p14:tracePt t="14362" x="3314700" y="4929188"/>
          <p14:tracePt t="14381" x="3338513" y="4924425"/>
          <p14:tracePt t="14406" x="3343275" y="4919663"/>
          <p14:tracePt t="14463" x="3362325" y="4919663"/>
          <p14:tracePt t="14484" x="3409950" y="4919663"/>
          <p14:tracePt t="14533" x="3457575" y="4919663"/>
          <p14:tracePt t="14586" x="3509963" y="4919663"/>
          <p14:tracePt t="14605" x="3529013" y="4919663"/>
          <p14:tracePt t="14735" x="3533775" y="4919663"/>
          <p14:tracePt t="15761" x="3524250" y="4919663"/>
          <p14:tracePt t="15769" x="3519488" y="4919663"/>
          <p14:tracePt t="15798" x="3481388" y="4919663"/>
          <p14:tracePt t="15801" x="3467100" y="4919663"/>
          <p14:tracePt t="15844" x="3376613" y="4919663"/>
          <p14:tracePt t="15847" x="3362325" y="4919663"/>
          <p14:tracePt t="15869" x="3314700" y="4919663"/>
          <p14:tracePt t="15898" x="3276600" y="4919663"/>
          <p14:tracePt t="15900" x="3267075" y="4919663"/>
          <p14:tracePt t="15926" x="3238500" y="4919663"/>
          <p14:tracePt t="15929" x="3228975" y="4919663"/>
          <p14:tracePt t="15940" x="3219450" y="4919663"/>
          <p14:tracePt t="15960" x="3176588" y="4919663"/>
          <p14:tracePt t="16004" x="3019425" y="4914900"/>
          <p14:tracePt t="16027" x="2971800" y="4914900"/>
          <p14:tracePt t="16035" x="2962275" y="4914900"/>
          <p14:tracePt t="16055" x="2957513" y="4914900"/>
          <p14:tracePt t="16102" x="2895600" y="4914900"/>
          <p14:tracePt t="16115" x="2871788" y="4914900"/>
          <p14:tracePt t="16133" x="2857500" y="4914900"/>
          <p14:tracePt t="16147" x="2852738" y="4914900"/>
          <p14:tracePt t="16211" x="2795588" y="4914900"/>
          <p14:tracePt t="16214" x="2781300" y="4914900"/>
          <p14:tracePt t="16297" x="2743200" y="4910138"/>
          <p14:tracePt t="16323" x="2738438" y="4905375"/>
          <p14:tracePt t="16361" x="2709863" y="4900613"/>
          <p14:tracePt t="16364" x="2690813" y="4895850"/>
          <p14:tracePt t="16439" x="2571750" y="4867275"/>
          <p14:tracePt t="16476" x="2543175" y="4857750"/>
          <p14:tracePt t="16843" x="2633663" y="4857750"/>
          <p14:tracePt t="16870" x="2667000" y="4857750"/>
          <p14:tracePt t="16894" x="2671763" y="4857750"/>
          <p14:tracePt t="16930" x="2695575" y="4857750"/>
          <p14:tracePt t="16941" x="2709863" y="4857750"/>
          <p14:tracePt t="16963" x="2714625" y="4857750"/>
          <p14:tracePt t="17061" x="2695575" y="4857750"/>
          <p14:tracePt t="17086" x="2562225" y="4876800"/>
          <p14:tracePt t="17117" x="2314575" y="4876800"/>
          <p14:tracePt t="17144" x="2143125" y="4867275"/>
          <p14:tracePt t="17150" x="2114550" y="4862513"/>
          <p14:tracePt t="17190" x="2076450" y="4862513"/>
          <p14:tracePt t="17241" x="1971675" y="4857750"/>
          <p14:tracePt t="17243" x="1947863" y="4857750"/>
          <p14:tracePt t="17251" x="1928813" y="4857750"/>
          <p14:tracePt t="17272" x="1881188" y="4857750"/>
          <p14:tracePt t="17302" x="1866900" y="4857750"/>
          <p14:tracePt t="17331" x="1843088" y="4857750"/>
          <p14:tracePt t="17366" x="1747838" y="4857750"/>
          <p14:tracePt t="17367" x="1733550" y="4857750"/>
          <p14:tracePt t="17394" x="1685925" y="4857750"/>
          <p14:tracePt t="17479" x="1604963" y="4857750"/>
          <p14:tracePt t="17506" x="1562100" y="4857750"/>
          <p14:tracePt t="17530" x="1524000" y="4857750"/>
          <p14:tracePt t="17610" x="1490663" y="4857750"/>
          <p14:tracePt t="17632" x="1476375" y="4857750"/>
          <p14:tracePt t="17692" x="1457325" y="4862513"/>
          <p14:tracePt t="17891" x="1481138" y="4862513"/>
          <p14:tracePt t="17892" x="1500188" y="4867275"/>
          <p14:tracePt t="17910" x="1538288" y="4867275"/>
          <p14:tracePt t="17923" x="1590675" y="4867275"/>
          <p14:tracePt t="17943" x="1628775" y="4867275"/>
          <p14:tracePt t="17945" x="1638300" y="4867275"/>
          <p14:tracePt t="17966" x="1643063" y="4867275"/>
          <p14:tracePt t="18023" x="1671638" y="4867275"/>
          <p14:tracePt t="18044" x="1704975" y="4867275"/>
          <p14:tracePt t="18079" x="1714500" y="4867275"/>
          <p14:tracePt t="18573" x="1709738" y="4867275"/>
          <p14:tracePt t="18580" x="1700213" y="4872038"/>
          <p14:tracePt t="18619" x="1676400" y="4876800"/>
          <p14:tracePt t="18641" x="1647825" y="4876800"/>
          <p14:tracePt t="18672" x="1604963" y="4886325"/>
          <p14:tracePt t="18693" x="1566863" y="4886325"/>
          <p14:tracePt t="18735" x="1490663" y="4886325"/>
          <p14:tracePt t="18772" x="1381125" y="4876800"/>
          <p14:tracePt t="18813" x="1290638" y="4876800"/>
          <p14:tracePt t="18834" x="1281113" y="4876800"/>
          <p14:tracePt t="18860" x="1243013" y="4876800"/>
          <p14:tracePt t="18883" x="1223963" y="4876800"/>
          <p14:tracePt t="18926" x="1219200" y="4876800"/>
          <p14:tracePt t="18953" x="1209675" y="4876800"/>
          <p14:tracePt t="18990" x="1185863" y="4876800"/>
          <p14:tracePt t="19008" x="1176338" y="4876800"/>
          <p14:tracePt t="19032" x="1166813" y="4876800"/>
          <p14:tracePt t="19268" x="1176338" y="4876800"/>
          <p14:tracePt t="19287" x="1204913" y="4876800"/>
          <p14:tracePt t="19307" x="1257300" y="4876800"/>
          <p14:tracePt t="19333" x="1314450" y="4876800"/>
          <p14:tracePt t="19358" x="1352550" y="4876800"/>
          <p14:tracePt t="19393" x="1395413" y="4881563"/>
          <p14:tracePt t="19395" x="1404938" y="4881563"/>
          <p14:tracePt t="19431" x="1462088" y="4891088"/>
          <p14:tracePt t="19455" x="1509713" y="4900613"/>
          <p14:tracePt t="19476" x="1538288" y="4900613"/>
          <p14:tracePt t="19519" x="1604963" y="4900613"/>
          <p14:tracePt t="19521" x="1624013" y="4900613"/>
          <p14:tracePt t="19540" x="1671638" y="4900613"/>
          <p14:tracePt t="19583" x="1738313" y="4905375"/>
          <p14:tracePt t="19606" x="1752600" y="4905375"/>
          <p14:tracePt t="19618" x="1781175" y="4905375"/>
          <p14:tracePt t="19625" x="1795463" y="4905375"/>
          <p14:tracePt t="19644" x="1843088" y="4905375"/>
          <p14:tracePt t="19672" x="1919288" y="4905375"/>
          <p14:tracePt t="19692" x="1933575" y="4905375"/>
          <p14:tracePt t="19739" x="2005013" y="4905375"/>
          <p14:tracePt t="19763" x="2095500" y="4905375"/>
          <p14:tracePt t="19769" x="2114550" y="4905375"/>
          <p14:tracePt t="19788" x="2152650" y="4905375"/>
          <p14:tracePt t="19811" x="2181225" y="4905375"/>
          <p14:tracePt t="19814" x="2190750" y="4905375"/>
          <p14:tracePt t="19833" x="2214563" y="4905375"/>
          <p14:tracePt t="19834" x="2247900" y="4905375"/>
          <p14:tracePt t="19860" x="2376488" y="4905375"/>
          <p14:tracePt t="19906" x="2538413" y="4905375"/>
          <p14:tracePt t="19927" x="2566988" y="4905375"/>
          <p14:tracePt t="19952" x="2638425" y="4905375"/>
          <p14:tracePt t="19955" x="2690813" y="4905375"/>
          <p14:tracePt t="19973" x="2771775" y="4905375"/>
          <p14:tracePt t="19977" x="2838450" y="4905375"/>
          <p14:tracePt t="19985" x="2857500" y="4905375"/>
          <p14:tracePt t="20003" x="2924175" y="4905375"/>
          <p14:tracePt t="20039" x="3038475" y="4905375"/>
          <p14:tracePt t="20080" x="3190875" y="4910138"/>
          <p14:tracePt t="20101" x="3295650" y="4910138"/>
          <p14:tracePt t="20140" x="3400425" y="4910138"/>
          <p14:tracePt t="20162" x="3409950" y="4910138"/>
          <p14:tracePt t="20173" x="3443288" y="4910138"/>
          <p14:tracePt t="20232" x="3500438" y="4910138"/>
          <p14:tracePt t="20236" x="3552825" y="4910138"/>
          <p14:tracePt t="20273" x="3614738" y="4905375"/>
          <p14:tracePt t="20298" x="3676650" y="4905375"/>
          <p14:tracePt t="20338" x="3729038" y="4905375"/>
          <p14:tracePt t="20485" x="3719513" y="4876800"/>
          <p14:tracePt t="20504" x="3695700" y="4852988"/>
          <p14:tracePt t="20524" x="3657600" y="4833938"/>
          <p14:tracePt t="20570" x="3562350" y="4786313"/>
          <p14:tracePt t="20572" x="3538538" y="4772025"/>
          <p14:tracePt t="20613" x="3429000" y="4719638"/>
          <p14:tracePt t="20632" x="3381375" y="4691063"/>
          <p14:tracePt t="20644" x="3367088" y="4686300"/>
          <p14:tracePt t="20661" x="3314700" y="4652963"/>
          <p14:tracePt t="20697" x="3205163" y="4595813"/>
          <p14:tracePt t="20706" x="3162300" y="4581525"/>
          <p14:tracePt t="20725" x="3114675" y="4557713"/>
          <p14:tracePt t="20736" x="3071813" y="4538663"/>
          <p14:tracePt t="20755" x="3043238" y="4529138"/>
          <p14:tracePt t="20757" x="3019425" y="4519613"/>
          <p14:tracePt t="20767" x="2986088" y="4510088"/>
          <p14:tracePt t="20784" x="2933700" y="4500563"/>
          <p14:tracePt t="20822" x="2819400" y="4476750"/>
          <p14:tracePt t="20843" x="2757488" y="4467225"/>
          <p14:tracePt t="20881" x="2681288" y="4457700"/>
          <p14:tracePt t="20907" x="2581275" y="4457700"/>
          <p14:tracePt t="20909" x="2543175" y="4457700"/>
          <p14:tracePt t="20946" x="2366963" y="4457700"/>
          <p14:tracePt t="20989" x="2219325" y="4462463"/>
          <p14:tracePt t="20990" x="2181225" y="4462463"/>
          <p14:tracePt t="21008" x="2143125" y="4462463"/>
          <p14:tracePt t="21052" x="1957388" y="4462463"/>
          <p14:tracePt t="21083" x="1847850" y="4462463"/>
          <p14:tracePt t="21104" x="1800225" y="4462463"/>
          <p14:tracePt t="21127" x="1762125" y="4462463"/>
          <p14:tracePt t="21164" x="1733550" y="4462463"/>
          <p14:tracePt t="21222" x="1562100" y="4462463"/>
          <p14:tracePt t="21241" x="1514475" y="4462463"/>
          <p14:tracePt t="21281" x="1457325" y="4462463"/>
          <p14:tracePt t="21284" x="1438275" y="4471988"/>
          <p14:tracePt t="21301" x="1419225" y="4486275"/>
          <p14:tracePt t="21331" x="1366838" y="4514850"/>
          <p14:tracePt t="21349" x="1347788" y="4524375"/>
          <p14:tracePt t="21351" x="1338263" y="4529138"/>
          <p14:tracePt t="21392" x="1309688" y="4533900"/>
          <p14:tracePt t="21429" x="1295400" y="4543425"/>
          <p14:tracePt t="21455" x="1276350" y="4552950"/>
          <p14:tracePt t="21456" x="1271588" y="4557713"/>
          <p14:tracePt t="21501" x="1228725" y="4581525"/>
          <p14:tracePt t="21504" x="1219200" y="4586288"/>
          <p14:tracePt t="21521" x="1209675" y="4591050"/>
          <p14:tracePt t="21547" x="1200150" y="4605338"/>
          <p14:tracePt t="21565" x="1195388" y="4614863"/>
          <p14:tracePt t="21605" x="1181100" y="4629150"/>
          <p14:tracePt t="21635" x="1171575" y="4643438"/>
          <p14:tracePt t="21643" x="1171575" y="4648200"/>
          <p14:tracePt t="21664" x="1166813" y="4652963"/>
          <p14:tracePt t="21667" x="1166813" y="4657725"/>
          <p14:tracePt t="21706" x="1162050" y="4676775"/>
          <p14:tracePt t="21758" x="1157288" y="4691063"/>
          <p14:tracePt t="21783" x="1152525" y="4695825"/>
          <p14:tracePt t="21802" x="1152525" y="4700588"/>
          <p14:tracePt t="21827" x="1152525" y="4705350"/>
          <p14:tracePt t="21875" x="1152525" y="4710113"/>
          <p14:tracePt t="21894" x="1152525" y="4724400"/>
          <p14:tracePt t="21930" x="1152525" y="4729163"/>
          <p14:tracePt t="21969" x="1152525" y="4733925"/>
          <p14:tracePt t="22020" x="1228725" y="4776788"/>
          <p14:tracePt t="22039" x="1252538" y="4781550"/>
          <p14:tracePt t="22060" x="1281113" y="4786313"/>
          <p14:tracePt t="22118" x="1338263" y="4800600"/>
          <p14:tracePt t="22141" x="1419225" y="4814888"/>
          <p14:tracePt t="22163" x="1466850" y="4824413"/>
          <p14:tracePt t="22187" x="1495425" y="4829175"/>
          <p14:tracePt t="22228" x="1590675" y="4838700"/>
          <p14:tracePt t="22253" x="1676400" y="4848225"/>
          <p14:tracePt t="22276" x="1728788" y="4852988"/>
          <p14:tracePt t="22315" x="1781175" y="4857750"/>
          <p14:tracePt t="22337" x="1843088" y="4862513"/>
          <p14:tracePt t="22360" x="1924050" y="4872038"/>
          <p14:tracePt t="22362" x="1943100" y="4872038"/>
          <p14:tracePt t="22380" x="1990725" y="4881563"/>
          <p14:tracePt t="22400" x="2052638" y="4886325"/>
          <p14:tracePt t="22426" x="2114550" y="4886325"/>
          <p14:tracePt t="22438" x="2219325" y="4891088"/>
          <p14:tracePt t="22457" x="2300288" y="4891088"/>
          <p14:tracePt t="22460" x="2357438" y="4900613"/>
          <p14:tracePt t="22479" x="2424113" y="4905375"/>
          <p14:tracePt t="22503" x="2552700" y="4919663"/>
          <p14:tracePt t="22505" x="2576513" y="4919663"/>
          <p14:tracePt t="22526" x="2633663" y="4924425"/>
          <p14:tracePt t="22528" x="2662238" y="4924425"/>
          <p14:tracePt t="22551" x="2800350" y="4924425"/>
          <p14:tracePt t="22570" x="2924175" y="4924425"/>
          <p14:tracePt t="22572" x="2971800" y="4924425"/>
          <p14:tracePt t="22614" x="3190875" y="4924425"/>
          <p14:tracePt t="22634" x="3262313" y="4924425"/>
          <p14:tracePt t="22673" x="3405188" y="4938713"/>
          <p14:tracePt t="22713" x="3581400" y="4938713"/>
          <p14:tracePt t="22715" x="3609975" y="4938713"/>
          <p14:tracePt t="22723" x="3648075" y="4938713"/>
          <p14:tracePt t="22741" x="3662363" y="4938713"/>
          <p14:tracePt t="22765" x="3681413" y="4938713"/>
          <p14:tracePt t="22818" x="3748088" y="4938713"/>
          <p14:tracePt t="22820" x="3752850" y="4938713"/>
          <p14:tracePt t="22837" x="3757613" y="4933950"/>
          <p14:tracePt t="22985" x="3757613" y="4919663"/>
          <p14:tracePt t="23019" x="3757613" y="4910138"/>
          <p14:tracePt t="23037" x="3757613" y="4891088"/>
          <p14:tracePt t="23056" x="3748088" y="4876800"/>
          <p14:tracePt t="23079" x="3719513" y="4843463"/>
          <p14:tracePt t="23101" x="3676650" y="4791075"/>
          <p14:tracePt t="23116" x="3662363" y="4786313"/>
          <p14:tracePt t="23142" x="3643313" y="4767263"/>
          <p14:tracePt t="23144" x="3633788" y="4767263"/>
          <p14:tracePt t="23178" x="3605213" y="4743450"/>
          <p14:tracePt t="23181" x="3590925" y="4738688"/>
          <p14:tracePt t="23188" x="3581400" y="4733925"/>
          <p14:tracePt t="23204" x="3548063" y="4724400"/>
          <p14:tracePt t="23238" x="3443288" y="4700588"/>
          <p14:tracePt t="23240" x="3414713" y="4695825"/>
          <p14:tracePt t="23256" x="3362325" y="4681538"/>
          <p14:tracePt t="23282" x="3286125" y="4667250"/>
          <p14:tracePt t="23302" x="3209925" y="4643438"/>
          <p14:tracePt t="23326" x="3095625" y="4614863"/>
          <p14:tracePt t="23365" x="2952750" y="4591050"/>
          <p14:tracePt t="23384" x="2895600" y="4576763"/>
          <p14:tracePt t="23408" x="2852738" y="4557713"/>
          <p14:tracePt t="23426" x="2838450" y="4552950"/>
          <p14:tracePt t="23463" x="2676525" y="4529138"/>
          <p14:tracePt t="23500" x="2495550" y="4500563"/>
          <p14:tracePt t="23502" x="2466975" y="4495800"/>
          <p14:tracePt t="23551" x="2347913" y="4467225"/>
          <p14:tracePt t="23585" x="2224088" y="4462463"/>
          <p14:tracePt t="23608" x="2152650" y="4448175"/>
          <p14:tracePt t="23645" x="2033588" y="4443413"/>
          <p14:tracePt t="23661" x="1985963" y="4443413"/>
          <p14:tracePt t="23680" x="1928813" y="4443413"/>
          <p14:tracePt t="23705" x="1866900" y="4438650"/>
          <p14:tracePt t="23724" x="1824038" y="4429125"/>
          <p14:tracePt t="23756" x="1790700" y="4429125"/>
          <p14:tracePt t="23803" x="1733550" y="4429125"/>
          <p14:tracePt t="23819" x="1695450" y="4433888"/>
          <p14:tracePt t="23850" x="1604963" y="4438650"/>
          <p14:tracePt t="23867" x="1576388" y="4443413"/>
          <p14:tracePt t="23898" x="1543050" y="4452938"/>
          <p14:tracePt t="23914" x="1514475" y="4457700"/>
          <p14:tracePt t="23958" x="1385888" y="4476750"/>
          <p14:tracePt t="24009" x="1266825" y="4491038"/>
          <p14:tracePt t="24062" x="1185863" y="4505325"/>
          <p14:tracePt t="24114" x="1162050" y="4510088"/>
          <p14:tracePt t="24121" x="1147763" y="4514850"/>
          <p14:tracePt t="24163" x="1104900" y="4524375"/>
          <p14:tracePt t="24185" x="1071563" y="4529138"/>
          <p14:tracePt t="24220" x="1057275" y="4533900"/>
          <p14:tracePt t="24250" x="1038225" y="4552950"/>
          <p14:tracePt t="24285" x="1028700" y="4572000"/>
          <p14:tracePt t="24320" x="1028700" y="4576763"/>
          <p14:tracePt t="24354" x="1028700" y="4600575"/>
          <p14:tracePt t="24376" x="1033463" y="4629150"/>
          <p14:tracePt t="24397" x="1042988" y="4643438"/>
          <p14:tracePt t="24423" x="1052513" y="4652963"/>
          <p14:tracePt t="24426" x="1052513" y="4657725"/>
          <p14:tracePt t="24442" x="1052513" y="4667250"/>
          <p14:tracePt t="24478" x="1095375" y="4700588"/>
          <p14:tracePt t="24486" x="1109663" y="4710113"/>
          <p14:tracePt t="24523" x="1147763" y="4729163"/>
          <p14:tracePt t="24593" x="1190625" y="4743450"/>
          <p14:tracePt t="24631" x="1314450" y="4772025"/>
          <p14:tracePt t="24656" x="1328738" y="4772025"/>
          <p14:tracePt t="24722" x="1371600" y="4781550"/>
          <p14:tracePt t="24741" x="1409700" y="4786313"/>
          <p14:tracePt t="24789" x="1423988" y="4791075"/>
          <p14:tracePt t="24849" x="1466850" y="4795838"/>
          <p14:tracePt t="24852" x="1495425" y="4800600"/>
          <p14:tracePt t="24860" x="1519238" y="4805363"/>
          <p14:tracePt t="24876" x="1528763" y="4805363"/>
          <p14:tracePt t="24879" x="1538288" y="4810125"/>
          <p14:tracePt t="24899" x="1543050" y="4810125"/>
          <p14:tracePt t="24954" x="1590675" y="4819650"/>
          <p14:tracePt t="24990" x="1804988" y="4833938"/>
          <p14:tracePt t="25017" x="1847850" y="4838700"/>
          <p14:tracePt t="25068" x="1876425" y="4838700"/>
          <p14:tracePt t="25110" x="2085975" y="4857750"/>
          <p14:tracePt t="25135" x="2100263" y="4862513"/>
          <p14:tracePt t="25206" x="2176463" y="4876800"/>
          <p14:tracePt t="25225" x="2228850" y="4881563"/>
          <p14:tracePt t="25236" x="2281238" y="4886325"/>
          <p14:tracePt t="25254" x="2300288" y="4891088"/>
          <p14:tracePt t="25303" x="2376488" y="4891088"/>
          <p14:tracePt t="25346" x="2652713" y="4910138"/>
          <p14:tracePt t="25349" x="2705100" y="4914900"/>
          <p14:tracePt t="25366" x="2809875" y="4919663"/>
          <p14:tracePt t="25392" x="2876550" y="4929188"/>
          <p14:tracePt t="25395" x="2890838" y="4929188"/>
          <p14:tracePt t="25438" x="3024188" y="4929188"/>
          <p14:tracePt t="25461" x="3143250" y="4933950"/>
          <p14:tracePt t="25471" x="3209925" y="4933950"/>
          <p14:tracePt t="25490" x="3376613" y="4948238"/>
          <p14:tracePt t="25537" x="3548063" y="4953000"/>
          <p14:tracePt t="25564" x="3576638" y="4953000"/>
          <p14:tracePt t="25581" x="3581400" y="4953000"/>
          <p14:tracePt t="25619" x="3590925" y="4953000"/>
          <p14:tracePt t="25642" x="3629025" y="4953000"/>
          <p14:tracePt t="25664" x="3652838" y="4953000"/>
          <p14:tracePt t="25688" x="3662363" y="4953000"/>
          <p14:tracePt t="25719" x="3671888" y="4953000"/>
          <p14:tracePt t="25741" x="3700463" y="4953000"/>
          <p14:tracePt t="25767" x="3757613" y="4953000"/>
          <p14:tracePt t="25788" x="3762375" y="4953000"/>
          <p14:tracePt t="26430" x="3762375" y="4948238"/>
          <p14:tracePt t="26431" x="0" y="0"/>
        </p14:tracePtLst>
        <p14:tracePtLst>
          <p14:tracePt t="34043" x="4124325" y="4629150"/>
          <p14:tracePt t="34051" x="4095750" y="4643438"/>
          <p14:tracePt t="34088" x="4048125" y="4662488"/>
          <p14:tracePt t="34109" x="4019550" y="4672013"/>
          <p14:tracePt t="34150" x="4000500" y="4672013"/>
          <p14:tracePt t="34171" x="3895725" y="4686300"/>
          <p14:tracePt t="34221" x="3690938" y="4710113"/>
          <p14:tracePt t="34248" x="3595688" y="4710113"/>
          <p14:tracePt t="34270" x="3500438" y="4729163"/>
          <p14:tracePt t="34290" x="3438525" y="4752975"/>
          <p14:tracePt t="34334" x="3305175" y="4795838"/>
          <p14:tracePt t="34363" x="3171825" y="4814888"/>
          <p14:tracePt t="34391" x="3086100" y="4838700"/>
          <p14:tracePt t="34393" x="3052763" y="4848225"/>
          <p14:tracePt t="34414" x="3000375" y="4862513"/>
          <p14:tracePt t="34415" x="2981325" y="4867275"/>
          <p14:tracePt t="34442" x="2905125" y="4881563"/>
          <p14:tracePt t="34471" x="2805113" y="4881563"/>
          <p14:tracePt t="34491" x="2719388" y="4881563"/>
          <p14:tracePt t="34516" x="2609850" y="4891088"/>
          <p14:tracePt t="34538" x="2543175" y="4895850"/>
          <p14:tracePt t="34548" x="2528888" y="4895850"/>
          <p14:tracePt t="34567" x="2462213" y="4895850"/>
          <p14:tracePt t="34620" x="2371725" y="4895850"/>
          <p14:tracePt t="34663" x="2300288" y="4895850"/>
          <p14:tracePt t="34689" x="2233613" y="4895850"/>
          <p14:tracePt t="34706" x="2176463" y="4891088"/>
          <p14:tracePt t="34744" x="2119313" y="4886325"/>
          <p14:tracePt t="34746" x="2114550" y="4886325"/>
          <p14:tracePt t="34753" x="2105025" y="4886325"/>
          <p14:tracePt t="34771" x="2095500" y="4886325"/>
          <p14:tracePt t="34807" x="2014538" y="4876800"/>
          <p14:tracePt t="34827" x="1962150" y="4876800"/>
          <p14:tracePt t="34864" x="1819275" y="4876800"/>
          <p14:tracePt t="34908" x="1766888" y="4876800"/>
          <p14:tracePt t="34969" x="1657350" y="4876800"/>
          <p14:tracePt t="34990" x="1628775" y="4881563"/>
          <p14:tracePt t="35002" x="1604963" y="4886325"/>
          <p14:tracePt t="35019" x="1585913" y="4886325"/>
          <p14:tracePt t="35056" x="1524000" y="4891088"/>
          <p14:tracePt t="35080" x="1504950" y="4891088"/>
          <p14:tracePt t="35097" x="1490663" y="4895850"/>
          <p14:tracePt t="35119" x="1485900" y="4895850"/>
          <p14:tracePt t="35161" x="1438275" y="4895850"/>
          <p14:tracePt t="35181" x="1423988" y="4900613"/>
          <p14:tracePt t="35223" x="1395413" y="4900613"/>
          <p14:tracePt t="35226" x="1390650" y="4900613"/>
          <p14:tracePt t="35233" x="1381125" y="4900613"/>
          <p14:tracePt t="35251" x="1376363" y="4900613"/>
          <p14:tracePt t="35416" x="1390650" y="4900613"/>
          <p14:tracePt t="35442" x="1438275" y="4900613"/>
          <p14:tracePt t="35445" x="1452563" y="4900613"/>
          <p14:tracePt t="35489" x="1562100" y="4900613"/>
          <p14:tracePt t="35515" x="1643063" y="4900613"/>
          <p14:tracePt t="35557" x="1871663" y="4900613"/>
          <p14:tracePt t="35583" x="1995488" y="4900613"/>
          <p14:tracePt t="35615" x="2185988" y="4914900"/>
          <p14:tracePt t="35632" x="2233613" y="4914900"/>
          <p14:tracePt t="35672" x="2352675" y="4924425"/>
          <p14:tracePt t="35676" x="2362200" y="4924425"/>
          <p14:tracePt t="35695" x="2428875" y="4924425"/>
          <p14:tracePt t="35722" x="2571750" y="4938713"/>
          <p14:tracePt t="35726" x="2628900" y="4938713"/>
          <p14:tracePt t="35743" x="2724150" y="4948238"/>
          <p14:tracePt t="35770" x="2805113" y="4948238"/>
          <p14:tracePt t="35804" x="2895600" y="4948238"/>
          <p14:tracePt t="35822" x="3028950" y="4953000"/>
          <p14:tracePt t="35847" x="3119438" y="4962525"/>
          <p14:tracePt t="35866" x="3209925" y="4976813"/>
          <p14:tracePt t="35917" x="3271838" y="4991100"/>
          <p14:tracePt t="35939" x="3276600" y="4991100"/>
          <p14:tracePt t="35976" x="3295650" y="4991100"/>
          <p14:tracePt t="36227" x="3290888" y="4991100"/>
          <p14:tracePt t="36250" x="3286125" y="4991100"/>
          <p14:tracePt t="36299" x="3271838" y="4967288"/>
          <p14:tracePt t="36322" x="3262313" y="4891088"/>
          <p14:tracePt t="36373" x="3262313" y="4814888"/>
          <p14:tracePt t="36375" x="3262313" y="4805363"/>
          <p14:tracePt t="36399" x="3271838" y="4757738"/>
          <p14:tracePt t="36442" x="3309938" y="4643438"/>
          <p14:tracePt t="36492" x="3348038" y="4576763"/>
          <p14:tracePt t="36494" x="3357563" y="4562475"/>
          <p14:tracePt t="36518" x="3367088" y="4548188"/>
          <p14:tracePt t="36548" x="3409950" y="4519613"/>
          <p14:tracePt t="36569" x="3490913" y="4471988"/>
          <p14:tracePt t="36618" x="3867150" y="4333875"/>
          <p14:tracePt t="36644" x="4024313" y="4286250"/>
          <p14:tracePt t="36667" x="4105275" y="4267200"/>
          <p14:tracePt t="36694" x="4214813" y="4248150"/>
          <p14:tracePt t="36702" x="4271963" y="4248150"/>
          <p14:tracePt t="36723" x="4419600" y="4238625"/>
          <p14:tracePt t="36752" x="4514850" y="4238625"/>
          <p14:tracePt t="44587" x="4514850" y="4267200"/>
          <p14:tracePt t="44604" x="4510088" y="4276725"/>
          <p14:tracePt t="44628" x="4505325" y="4291013"/>
          <p14:tracePt t="44650" x="4500563" y="4295775"/>
          <p14:tracePt t="44694" x="4491038" y="4324350"/>
          <p14:tracePt t="44724" x="4471988" y="4348163"/>
          <p14:tracePt t="44754" x="4448175" y="4386263"/>
          <p14:tracePt t="44767" x="4443413" y="4395788"/>
          <p14:tracePt t="44784" x="4438650" y="4405313"/>
          <p14:tracePt t="44822" x="4424363" y="4433888"/>
          <p14:tracePt t="44844" x="4414838" y="4448175"/>
          <p14:tracePt t="44866" x="4410075" y="4452938"/>
          <p14:tracePt t="45257"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77E1B978-0DC4-474F-9731-19952E14ED83}"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3B9425D8-4072-40D1-BE89-D11003BCFFDA}" type="slidenum">
              <a:rPr lang="en-US" altLang="zh-CN"/>
              <a:pPr>
                <a:defRPr/>
              </a:pPr>
              <a:t>16</a:t>
            </a:fld>
            <a:endParaRPr lang="en-US" altLang="zh-CN"/>
          </a:p>
        </p:txBody>
      </p:sp>
      <p:sp>
        <p:nvSpPr>
          <p:cNvPr id="99330" name="Rectangle 2"/>
          <p:cNvSpPr>
            <a:spLocks noGrp="1" noChangeArrowheads="1"/>
          </p:cNvSpPr>
          <p:nvPr>
            <p:ph type="title"/>
          </p:nvPr>
        </p:nvSpPr>
        <p:spPr/>
        <p:txBody>
          <a:bodyPr/>
          <a:lstStyle/>
          <a:p>
            <a:pPr eaLnBrk="1" hangingPunct="1">
              <a:defRPr/>
            </a:pPr>
            <a:r>
              <a:rPr lang="en-US" altLang="zh-CN" smtClean="0"/>
              <a:t>5 </a:t>
            </a:r>
            <a:r>
              <a:rPr lang="zh-CN" altLang="en-US" smtClean="0"/>
              <a:t>数组的循环不变量</a:t>
            </a:r>
            <a:r>
              <a:rPr lang="zh-CN" altLang="en-US" smtClean="0">
                <a:solidFill>
                  <a:srgbClr val="000099"/>
                </a:solidFill>
              </a:rPr>
              <a:t>（续）</a:t>
            </a:r>
          </a:p>
        </p:txBody>
      </p:sp>
      <p:sp>
        <p:nvSpPr>
          <p:cNvPr id="15366" name="Rectangle 4"/>
          <p:cNvSpPr>
            <a:spLocks noGrp="1" noChangeArrowheads="1"/>
          </p:cNvSpPr>
          <p:nvPr>
            <p:ph type="body" idx="1"/>
          </p:nvPr>
        </p:nvSpPr>
        <p:spPr>
          <a:xfrm>
            <a:off x="457200" y="1066800"/>
            <a:ext cx="8229600" cy="5105400"/>
          </a:xfrm>
          <a:noFill/>
        </p:spPr>
        <p:txBody>
          <a:bodyPr/>
          <a:lstStyle/>
          <a:p>
            <a:pPr eaLnBrk="1" hangingPunct="1">
              <a:lnSpc>
                <a:spcPct val="90000"/>
              </a:lnSpc>
              <a:buNone/>
            </a:pPr>
            <a:r>
              <a:rPr lang="en-US" altLang="zh-CN" sz="2100" dirty="0" smtClean="0"/>
              <a:t>% coin fibc.c0 -d</a:t>
            </a:r>
          </a:p>
          <a:p>
            <a:pPr eaLnBrk="1" hangingPunct="1">
              <a:lnSpc>
                <a:spcPct val="90000"/>
              </a:lnSpc>
              <a:buNone/>
            </a:pPr>
            <a:r>
              <a:rPr lang="en-US" altLang="zh-CN" sz="2100" dirty="0" smtClean="0"/>
              <a:t>Coin 0.2.9 'Penny'(r10, Fri Jan 6 22:08:54 EST 2012)</a:t>
            </a:r>
          </a:p>
          <a:p>
            <a:pPr eaLnBrk="1" hangingPunct="1">
              <a:lnSpc>
                <a:spcPct val="90000"/>
              </a:lnSpc>
              <a:buNone/>
            </a:pPr>
            <a:r>
              <a:rPr lang="en-US" altLang="zh-CN" sz="2100" dirty="0" smtClean="0"/>
              <a:t>Type `#help' for help or `#quit' to exit.</a:t>
            </a:r>
          </a:p>
          <a:p>
            <a:pPr eaLnBrk="1" hangingPunct="1">
              <a:lnSpc>
                <a:spcPct val="90000"/>
              </a:lnSpc>
              <a:buNone/>
            </a:pPr>
            <a:r>
              <a:rPr lang="en-US" altLang="zh-CN" sz="2100" dirty="0" smtClean="0"/>
              <a:t>--&gt; fib(5);</a:t>
            </a:r>
          </a:p>
          <a:p>
            <a:pPr eaLnBrk="1" hangingPunct="1">
              <a:lnSpc>
                <a:spcPct val="90000"/>
              </a:lnSpc>
              <a:buNone/>
            </a:pPr>
            <a:r>
              <a:rPr lang="en-US" altLang="zh-CN" sz="2100" dirty="0" smtClean="0"/>
              <a:t>Error: accessing element 5 in 5-element array</a:t>
            </a:r>
          </a:p>
          <a:p>
            <a:pPr eaLnBrk="1" hangingPunct="1">
              <a:lnSpc>
                <a:spcPct val="90000"/>
              </a:lnSpc>
              <a:buNone/>
            </a:pPr>
            <a:r>
              <a:rPr lang="en-US" altLang="zh-CN" sz="2100" dirty="0" smtClean="0"/>
              <a:t>Last position: fibc.c0:11.7-11.30</a:t>
            </a:r>
          </a:p>
          <a:p>
            <a:pPr eaLnBrk="1" hangingPunct="1">
              <a:lnSpc>
                <a:spcPct val="90000"/>
              </a:lnSpc>
              <a:buNone/>
            </a:pPr>
            <a:r>
              <a:rPr lang="en-US" altLang="zh-CN" sz="2100" dirty="0" smtClean="0"/>
              <a:t>       fib from &lt;</a:t>
            </a:r>
            <a:r>
              <a:rPr lang="en-US" altLang="zh-CN" sz="2100" dirty="0" err="1" smtClean="0"/>
              <a:t>stdio</a:t>
            </a:r>
            <a:r>
              <a:rPr lang="en-US" altLang="zh-CN" sz="2100" dirty="0" smtClean="0"/>
              <a:t>&gt;:1.1-1.7</a:t>
            </a:r>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860320694"/>
      </p:ext>
    </p:extLst>
  </p:cSld>
  <p:clrMapOvr>
    <a:masterClrMapping/>
  </p:clrMapOvr>
  <mc:AlternateContent xmlns:mc="http://schemas.openxmlformats.org/markup-compatibility/2006">
    <mc:Choice xmlns:p14="http://schemas.microsoft.com/office/powerpoint/2010/main" Requires="p14">
      <p:transition spd="slow" p14:dur="2000" advTm="46068"/>
    </mc:Choice>
    <mc:Fallback>
      <p:transition spd="slow" advTm="46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648" x="4148138" y="3433763"/>
          <p14:tracePt t="3715" x="4105275" y="3414713"/>
          <p14:tracePt t="3744" x="4090988" y="3405188"/>
          <p14:tracePt t="3778" x="3924300" y="3290888"/>
          <p14:tracePt t="3788" x="3890963" y="3267075"/>
          <p14:tracePt t="3821" x="3676650" y="3081338"/>
          <p14:tracePt t="3823" x="3614738" y="3028950"/>
          <p14:tracePt t="3837" x="3462338" y="2924175"/>
          <p14:tracePt t="3867" x="3252788" y="2776538"/>
          <p14:tracePt t="3869" x="3190875" y="2728913"/>
          <p14:tracePt t="3899" x="2976563" y="2562225"/>
          <p14:tracePt t="3935" x="2738438" y="2328863"/>
          <p14:tracePt t="3947" x="2667000" y="2271713"/>
          <p14:tracePt t="3978" x="2419350" y="2085975"/>
          <p14:tracePt t="3980" x="2371725" y="2052638"/>
          <p14:tracePt t="4001" x="2257425" y="1966913"/>
          <p14:tracePt t="4003" x="2205038" y="1928813"/>
          <p14:tracePt t="4045" x="2100263" y="1833563"/>
          <p14:tracePt t="4056" x="2085975" y="1819275"/>
          <p14:tracePt t="4087" x="2076450" y="1804988"/>
          <p14:tracePt t="4168" x="2028825" y="1766888"/>
          <p14:tracePt t="4180" x="2014538" y="1747838"/>
          <p14:tracePt t="4182" x="2005013" y="1738313"/>
          <p14:tracePt t="4196" x="1990725" y="1724025"/>
          <p14:tracePt t="4198" x="1981200" y="1714500"/>
          <p14:tracePt t="4212" x="1971675" y="1704975"/>
          <p14:tracePt t="4213" x="1966913" y="1690688"/>
          <p14:tracePt t="4247" x="1952625" y="1666875"/>
          <p14:tracePt t="4260" x="1924050" y="1643063"/>
          <p14:tracePt t="4274" x="1905000" y="1624013"/>
          <p14:tracePt t="4307" x="1862138" y="1595438"/>
          <p14:tracePt t="4337" x="1838325" y="1571625"/>
          <p14:tracePt t="4356" x="1819275" y="1552575"/>
          <p14:tracePt t="4367" x="1809750" y="1543050"/>
          <p14:tracePt t="4400" x="1804988" y="1533525"/>
          <p14:tracePt t="4481" x="1733550" y="1490663"/>
          <p14:tracePt t="4512" x="1681163" y="1466850"/>
          <p14:tracePt t="4542" x="1676400" y="1457325"/>
          <p14:tracePt t="4572" x="1671638" y="1457325"/>
          <p14:tracePt t="4605" x="1666875" y="1457325"/>
          <p14:tracePt t="4666" x="1571625" y="1433513"/>
          <p14:tracePt t="4670" x="1547813" y="1419225"/>
          <p14:tracePt t="4682" x="1533525" y="1414463"/>
          <p14:tracePt t="4714" x="1495425" y="1395413"/>
          <p14:tracePt t="5199" x="1504950" y="1395413"/>
          <p14:tracePt t="5213" x="1509713" y="1395413"/>
          <p14:tracePt t="5323" x="1524000" y="1390650"/>
          <p14:tracePt t="5371" x="1528763" y="1390650"/>
          <p14:tracePt t="5420" x="1543050" y="1390650"/>
          <p14:tracePt t="5436" x="1547813" y="1390650"/>
          <p14:tracePt t="5464" x="1557338" y="1385888"/>
          <p14:tracePt t="5506" x="1562100" y="1385888"/>
          <p14:tracePt t="5609" x="1576388" y="1381125"/>
          <p14:tracePt t="6032" x="1600200" y="1381125"/>
          <p14:tracePt t="6060" x="1624013" y="1376363"/>
          <p14:tracePt t="6072" x="1628775" y="1376363"/>
          <p14:tracePt t="6172" x="1643063" y="1376363"/>
          <p14:tracePt t="6190" x="1652588" y="1376363"/>
          <p14:tracePt t="6196" x="1662113" y="1376363"/>
          <p14:tracePt t="6232" x="1681163" y="1376363"/>
          <p14:tracePt t="6327" x="1719263" y="1376363"/>
          <p14:tracePt t="6328" x="1728788" y="1376363"/>
          <p14:tracePt t="6343" x="1738313" y="1376363"/>
          <p14:tracePt t="6346" x="1743075" y="1376363"/>
          <p14:tracePt t="6354" x="1747838" y="1376363"/>
          <p14:tracePt t="6423" x="1814513" y="1376363"/>
          <p14:tracePt t="6427" x="1843088" y="1376363"/>
          <p14:tracePt t="6448" x="1885950" y="1376363"/>
          <p14:tracePt t="6471" x="1890713" y="1376363"/>
          <p14:tracePt t="6765" x="1924050" y="1404938"/>
          <p14:tracePt t="6795" x="1947863" y="1404938"/>
          <p14:tracePt t="6887" x="1985963" y="1409700"/>
          <p14:tracePt t="6909" x="2005013" y="1409700"/>
          <p14:tracePt t="6938" x="2043113" y="1414463"/>
          <p14:tracePt t="6964" x="2066925" y="1414463"/>
          <p14:tracePt t="7066" x="2105025" y="1414463"/>
          <p14:tracePt t="7088" x="2147888" y="1423988"/>
          <p14:tracePt t="7104" x="2157413" y="1423988"/>
          <p14:tracePt t="7170" x="2185988" y="1423988"/>
          <p14:tracePt t="7184" x="2214563" y="1423988"/>
          <p14:tracePt t="7213" x="2252663" y="1423988"/>
          <p14:tracePt t="7310" x="2262188" y="1419225"/>
          <p14:tracePt t="7322" x="2266950" y="1419225"/>
          <p14:tracePt t="7353" x="2271713" y="1414463"/>
          <p14:tracePt t="7415" x="2290763" y="1400175"/>
          <p14:tracePt t="7431" x="2300288" y="1390650"/>
          <p14:tracePt t="7482" x="2347913" y="1347788"/>
          <p14:tracePt t="7702" x="2333625" y="1347788"/>
          <p14:tracePt t="7717" x="2309813" y="1347788"/>
          <p14:tracePt t="7748" x="2252663" y="1347788"/>
          <p14:tracePt t="7764" x="2200275" y="1352550"/>
          <p14:tracePt t="7794" x="2095500" y="1366838"/>
          <p14:tracePt t="7810" x="2052638" y="1376363"/>
          <p14:tracePt t="7839" x="2024063" y="1376363"/>
          <p14:tracePt t="7843" x="2019300" y="1376363"/>
          <p14:tracePt t="7886" x="1971675" y="1376363"/>
          <p14:tracePt t="7917" x="1866900" y="1376363"/>
          <p14:tracePt t="7918" x="1862138" y="1376363"/>
          <p14:tracePt t="7977" x="1828800" y="1376363"/>
          <p14:tracePt t="8010" x="1752600" y="1376363"/>
          <p14:tracePt t="8017" x="1690688" y="1376363"/>
          <p14:tracePt t="8035" x="1666875" y="1376363"/>
          <p14:tracePt t="8059" x="1657350" y="1376363"/>
          <p14:tracePt t="8075" x="1647825" y="1376363"/>
          <p14:tracePt t="8107" x="1509713" y="1376363"/>
          <p14:tracePt t="8156" x="1376363" y="1376363"/>
          <p14:tracePt t="8182" x="1304925" y="1376363"/>
          <p14:tracePt t="8197" x="1257300" y="1376363"/>
          <p14:tracePt t="8228" x="1166813" y="1376363"/>
          <p14:tracePt t="8262" x="1095375" y="1376363"/>
          <p14:tracePt t="8265" x="1076325" y="1376363"/>
          <p14:tracePt t="8283" x="1019175" y="1376363"/>
          <p14:tracePt t="8322" x="957263" y="1376363"/>
          <p14:tracePt t="8325" x="942975" y="1376363"/>
          <p14:tracePt t="8404" x="900113" y="1376363"/>
          <p14:tracePt t="8442" x="866775" y="1376363"/>
          <p14:tracePt t="8635" x="895350" y="1376363"/>
          <p14:tracePt t="8639" x="909638" y="1376363"/>
          <p14:tracePt t="8668" x="1066800" y="1376363"/>
          <p14:tracePt t="8687" x="1162050" y="1385888"/>
          <p14:tracePt t="8691" x="1204913" y="1390650"/>
          <p14:tracePt t="8700" x="1252538" y="1390650"/>
          <p14:tracePt t="8719" x="1319213" y="1395413"/>
          <p14:tracePt t="8722" x="1343025" y="1395413"/>
          <p14:tracePt t="8746" x="1381125" y="1395413"/>
          <p14:tracePt t="8750" x="1395413" y="1395413"/>
          <p14:tracePt t="8766" x="1433513" y="1395413"/>
          <p14:tracePt t="8808" x="1600200" y="1404938"/>
          <p14:tracePt t="8810" x="1671638" y="1414463"/>
          <p14:tracePt t="8855" x="1795463" y="1414463"/>
          <p14:tracePt t="8878" x="1804988" y="1414463"/>
          <p14:tracePt t="8924" x="1833563" y="1414463"/>
          <p14:tracePt t="8932" x="1847850" y="1414463"/>
          <p14:tracePt t="8948" x="1890713" y="1414463"/>
          <p14:tracePt t="8979" x="2000250" y="1414463"/>
          <p14:tracePt t="9013" x="2019300" y="1414463"/>
          <p14:tracePt t="9074" x="2057400" y="1414463"/>
          <p14:tracePt t="9091" x="2095500" y="1414463"/>
          <p14:tracePt t="9096" x="2109788" y="1414463"/>
          <p14:tracePt t="9104" x="2119313" y="1414463"/>
          <p14:tracePt t="9122" x="2128838" y="1414463"/>
          <p14:tracePt t="9126" x="2133600" y="1414463"/>
          <p14:tracePt t="9152" x="2138363" y="1414463"/>
          <p14:tracePt t="9185" x="2152650" y="1414463"/>
          <p14:tracePt t="9187" x="2157413" y="1414463"/>
          <p14:tracePt t="9205" x="2171700" y="1414463"/>
          <p14:tracePt t="9245" x="2200275" y="1414463"/>
          <p14:tracePt t="9247" x="2205038" y="1414463"/>
          <p14:tracePt t="9293" x="2209800" y="1414463"/>
          <p14:tracePt t="9353" x="2276475" y="1414463"/>
          <p14:tracePt t="9359" x="2300288" y="1414463"/>
          <p14:tracePt t="9374" x="2314575" y="1414463"/>
          <p14:tracePt t="9378" x="2324100" y="1414463"/>
          <p14:tracePt t="9389" x="2328863" y="1414463"/>
          <p14:tracePt t="9780" x="2319338" y="1414463"/>
          <p14:tracePt t="9807" x="2314575" y="1414463"/>
          <p14:tracePt t="9870" x="2290763" y="1423988"/>
          <p14:tracePt t="9920" x="2281238" y="1423988"/>
          <p14:tracePt t="9980" x="2247900" y="1438275"/>
          <p14:tracePt t="10014" x="2190750" y="1452563"/>
          <p14:tracePt t="10059" x="2185988" y="1457325"/>
          <p14:tracePt t="10393" x="2185988" y="1466850"/>
          <p14:tracePt t="10402" x="2185988" y="1471613"/>
          <p14:tracePt t="10419" x="2195513" y="1476375"/>
          <p14:tracePt t="10423" x="2195513" y="1481138"/>
          <p14:tracePt t="10434" x="2205038" y="1490663"/>
          <p14:tracePt t="10468" x="2228850" y="1528763"/>
          <p14:tracePt t="10471" x="2238375" y="1538288"/>
          <p14:tracePt t="10495" x="2257425" y="1566863"/>
          <p14:tracePt t="10499" x="2271713" y="1581150"/>
          <p14:tracePt t="10544" x="2443163" y="1747838"/>
          <p14:tracePt t="10578" x="2538413" y="1857375"/>
          <p14:tracePt t="10604" x="2614613" y="1966913"/>
          <p14:tracePt t="10637" x="2690813" y="2085975"/>
          <p14:tracePt t="10671" x="2781300" y="2185988"/>
          <p14:tracePt t="10699" x="2786063" y="2190750"/>
          <p14:tracePt t="10815" x="2771775" y="2214563"/>
          <p14:tracePt t="10853" x="2752725" y="2238375"/>
          <p14:tracePt t="10901" x="0" y="0"/>
        </p14:tracePtLst>
        <p14:tracePtLst>
          <p14:tracePt t="14812" x="1038225" y="2414588"/>
          <p14:tracePt t="15042" x="1047750" y="2414588"/>
          <p14:tracePt t="15092" x="1057275" y="2414588"/>
          <p14:tracePt t="15108" x="1066800" y="2414588"/>
          <p14:tracePt t="15137" x="1104900" y="2419350"/>
          <p14:tracePt t="15171" x="1157288" y="2428875"/>
          <p14:tracePt t="15199" x="1181100" y="2428875"/>
          <p14:tracePt t="15234" x="1219200" y="2433638"/>
          <p14:tracePt t="15279" x="1300163" y="2438400"/>
          <p14:tracePt t="15285" x="1314450" y="2438400"/>
          <p14:tracePt t="15322" x="1362075" y="2438400"/>
          <p14:tracePt t="15354" x="1385888" y="2438400"/>
          <p14:tracePt t="15401" x="1443038" y="2438400"/>
          <p14:tracePt t="15404" x="1538288" y="2438400"/>
          <p14:tracePt t="15419" x="1566863" y="2438400"/>
          <p14:tracePt t="15452" x="1614488" y="2438400"/>
          <p14:tracePt t="15560" x="1662113" y="2443163"/>
          <p14:tracePt t="15577" x="1681163" y="2447925"/>
          <p14:tracePt t="15604" x="1695450" y="2447925"/>
          <p14:tracePt t="16080" x="1671638" y="2447925"/>
          <p14:tracePt t="16121" x="1643063" y="2447925"/>
          <p14:tracePt t="16124" x="1638300" y="2447925"/>
          <p14:tracePt t="16135" x="1633538" y="2447925"/>
          <p14:tracePt t="16157" x="1609725" y="2447925"/>
          <p14:tracePt t="16188" x="1543050" y="2447925"/>
          <p14:tracePt t="16190" x="1528763" y="2447925"/>
          <p14:tracePt t="16199" x="1514475" y="2447925"/>
          <p14:tracePt t="16214" x="1495425" y="2447925"/>
          <p14:tracePt t="16243" x="1490663" y="2447925"/>
          <p14:tracePt t="16291" x="1457325" y="2447925"/>
          <p14:tracePt t="16304" x="1452563" y="2447925"/>
          <p14:tracePt t="16308" x="1433513" y="2447925"/>
          <p14:tracePt t="16325" x="1404938" y="2447925"/>
          <p14:tracePt t="16327" x="1390650" y="2447925"/>
          <p14:tracePt t="16343" x="1357313" y="2447925"/>
          <p14:tracePt t="16352" x="1347788" y="2447925"/>
          <p14:tracePt t="16359" x="1343025" y="2447925"/>
          <p14:tracePt t="16375" x="1319213" y="2447925"/>
          <p14:tracePt t="16417" x="1271588" y="2438400"/>
          <p14:tracePt t="16462" x="1204913" y="2438400"/>
          <p14:tracePt t="16542" x="1152525" y="2438400"/>
          <p14:tracePt t="16638" x="1123950" y="2438400"/>
          <p14:tracePt t="16688" x="1066800" y="2438400"/>
          <p14:tracePt t="16702" x="1047750" y="2438400"/>
          <p14:tracePt t="16733" x="1014413" y="2438400"/>
          <p14:tracePt t="16765" x="1009650" y="2438400"/>
          <p14:tracePt t="17480" x="1057275" y="2438400"/>
          <p14:tracePt t="17498" x="1076325" y="2443163"/>
          <p14:tracePt t="17524" x="1090613" y="2443163"/>
          <p14:tracePt t="17527" x="1095375" y="2443163"/>
          <p14:tracePt t="17544" x="1109663" y="2447925"/>
          <p14:tracePt t="17606" x="1195388" y="2457450"/>
          <p14:tracePt t="17608" x="1200150" y="2457450"/>
          <p14:tracePt t="17626" x="1214438" y="2462213"/>
          <p14:tracePt t="17636" x="1219200" y="2462213"/>
          <p14:tracePt t="17684" x="1257300" y="2466975"/>
          <p14:tracePt t="17696" x="1266825" y="2466975"/>
          <p14:tracePt t="17730" x="1285875" y="2466975"/>
          <p14:tracePt t="17785" x="1304925" y="2466975"/>
          <p14:tracePt t="17793" x="1314450" y="2466975"/>
          <p14:tracePt t="17823" x="1343025" y="2466975"/>
          <p14:tracePt t="17855" x="1352550" y="2466975"/>
          <p14:tracePt t="17916" x="1385888" y="2466975"/>
          <p14:tracePt t="17948" x="1414463" y="2466975"/>
          <p14:tracePt t="17981" x="1438275" y="2466975"/>
          <p14:tracePt t="18002" x="1457325" y="2466975"/>
          <p14:tracePt t="18059" x="1495425" y="2466975"/>
          <p14:tracePt t="18077" x="1509713" y="2466975"/>
          <p14:tracePt t="18105" x="1547813" y="2466975"/>
          <p14:tracePt t="18140" x="1571625" y="2462213"/>
          <p14:tracePt t="18212" x="1619250" y="2433638"/>
          <p14:tracePt t="18259" x="1633538" y="2419350"/>
          <p14:tracePt t="18294" x="1647825" y="2400300"/>
          <p14:tracePt t="18339" x="1676400" y="2366963"/>
          <p14:tracePt t="18511" x="1676400" y="2362200"/>
          <p14:tracePt t="18547" x="1676400" y="2352675"/>
          <p14:tracePt t="18595" x="1643063" y="2319338"/>
          <p14:tracePt t="18635" x="1609725" y="2281238"/>
          <p14:tracePt t="18667" x="1600200" y="2276475"/>
          <p14:tracePt t="18748" x="1585913" y="2276475"/>
          <p14:tracePt t="18792" x="1566863" y="2281238"/>
          <p14:tracePt t="18794" x="1562100" y="2286000"/>
          <p14:tracePt t="18832" x="1533525" y="2309813"/>
          <p14:tracePt t="18875" x="1519238" y="2333625"/>
          <p14:tracePt t="18876" x="1514475" y="2338388"/>
          <p14:tracePt t="18915" x="1514475" y="2343150"/>
          <p14:tracePt t="19013" x="1514475" y="2366963"/>
          <p14:tracePt t="19056" x="1514475" y="2371725"/>
          <p14:tracePt t="19095" x="1514475" y="2390775"/>
          <p14:tracePt t="19104" x="1524000" y="2400300"/>
          <p14:tracePt t="19173" x="1566863" y="2447925"/>
          <p14:tracePt t="19268" x="1576388" y="2447925"/>
          <p14:tracePt t="19370" x="1619250" y="2457450"/>
          <p14:tracePt t="19373" x="1628775" y="2457450"/>
          <p14:tracePt t="19387" x="1643063" y="2457450"/>
          <p14:tracePt t="19483" x="1728788" y="2457450"/>
          <p14:tracePt t="19529" x="1743075" y="2457450"/>
          <p14:tracePt t="20840" x="1747838" y="2457450"/>
          <p14:tracePt t="20887" x="1766888" y="2457450"/>
          <p14:tracePt t="20903" x="1776413" y="2447925"/>
          <p14:tracePt t="20925" x="1795463" y="2447925"/>
          <p14:tracePt t="20937" x="1800225" y="2447925"/>
          <p14:tracePt t="20964" x="1828800" y="2438400"/>
          <p14:tracePt t="21283" x="0" y="0"/>
        </p14:tracePtLst>
        <p14:tracePtLst>
          <p14:tracePt t="22761" x="1319213" y="3176588"/>
          <p14:tracePt t="22919" x="1319213" y="3167063"/>
          <p14:tracePt t="22969" x="1343025" y="3148013"/>
          <p14:tracePt t="23001" x="1447800" y="3095625"/>
          <p14:tracePt t="23014" x="1457325" y="3090863"/>
          <p14:tracePt t="23022" x="1466850" y="3086100"/>
          <p14:tracePt t="23026" x="1476375" y="3081338"/>
          <p14:tracePt t="23040" x="1495425" y="3071813"/>
          <p14:tracePt t="23043" x="1504950" y="3071813"/>
          <p14:tracePt t="23072" x="1528763" y="3043238"/>
          <p14:tracePt t="23075" x="1533525" y="3038475"/>
          <p14:tracePt t="23090" x="1543050" y="3033713"/>
          <p14:tracePt t="23093" x="1547813" y="3028950"/>
          <p14:tracePt t="23111" x="1562100" y="3028950"/>
          <p14:tracePt t="23113" x="1571625" y="3024188"/>
          <p14:tracePt t="23120" x="1576388" y="3009900"/>
          <p14:tracePt t="23135" x="1590675" y="3009900"/>
          <p14:tracePt t="23137" x="1600200" y="3000375"/>
          <p14:tracePt t="23159" x="1643063" y="2986088"/>
          <p14:tracePt t="23168" x="1662113" y="2981325"/>
          <p14:tracePt t="23185" x="1695450" y="2967038"/>
          <p14:tracePt t="23188" x="1719263" y="2962275"/>
          <p14:tracePt t="23197" x="1738313" y="2947988"/>
          <p14:tracePt t="23213" x="1776413" y="2938463"/>
          <p14:tracePt t="23245" x="1866900" y="2909888"/>
          <p14:tracePt t="23260" x="1919288" y="2905125"/>
          <p14:tracePt t="23278" x="1962150" y="2900363"/>
          <p14:tracePt t="23306" x="2066925" y="2886075"/>
          <p14:tracePt t="23309" x="2081213" y="2886075"/>
          <p14:tracePt t="23321" x="2109788" y="2881313"/>
          <p14:tracePt t="23323" x="2133600" y="2881313"/>
          <p14:tracePt t="23340" x="2190750" y="2876550"/>
          <p14:tracePt t="23352" x="2219325" y="2876550"/>
          <p14:tracePt t="23390" x="2486025" y="2852738"/>
          <p14:tracePt t="23432" x="2662238" y="2847975"/>
          <p14:tracePt t="23448" x="2714625" y="2843213"/>
          <p14:tracePt t="23478" x="2843213" y="2843213"/>
          <p14:tracePt t="23480" x="2867025" y="2843213"/>
          <p14:tracePt t="23494" x="2909888" y="2843213"/>
          <p14:tracePt t="23495" x="2928938" y="2843213"/>
          <p14:tracePt t="23514" x="3019425" y="2843213"/>
          <p14:tracePt t="23533" x="3081338" y="2843213"/>
          <p14:tracePt t="23557" x="3143250" y="2833688"/>
          <p14:tracePt t="23589" x="3233738" y="2833688"/>
          <p14:tracePt t="23594" x="3300413" y="2833688"/>
          <p14:tracePt t="23607" x="3367088" y="2833688"/>
          <p14:tracePt t="23609" x="3433763" y="2833688"/>
          <p14:tracePt t="23626" x="3557588" y="2833688"/>
          <p14:tracePt t="23668" x="3752850" y="2833688"/>
          <p14:tracePt t="23684" x="3781425" y="2833688"/>
          <p14:tracePt t="23700" x="3852863" y="2833688"/>
          <p14:tracePt t="23719" x="3919538" y="2833688"/>
          <p14:tracePt t="23759" x="4176713" y="2833688"/>
          <p14:tracePt t="23778" x="4224338" y="2833688"/>
          <p14:tracePt t="23806" x="4352925" y="2819400"/>
          <p14:tracePt t="23839" x="4452938" y="2819400"/>
          <p14:tracePt t="23841" x="4491038" y="2819400"/>
          <p14:tracePt t="23884" x="4600575" y="2819400"/>
          <p14:tracePt t="23886" x="4629150" y="2819400"/>
          <p14:tracePt t="23903" x="4657725" y="2819400"/>
          <p14:tracePt t="23922" x="4700588" y="2819400"/>
          <p14:tracePt t="23924" x="4719638" y="2819400"/>
          <p14:tracePt t="23931" x="4738688" y="2819400"/>
          <p14:tracePt t="23978" x="4914900" y="2828925"/>
          <p14:tracePt t="24012" x="4995863" y="2828925"/>
          <p14:tracePt t="24202" x="4976813" y="2828925"/>
          <p14:tracePt t="24219" x="4967288" y="2828925"/>
          <p14:tracePt t="24259" x="4824413" y="2828925"/>
          <p14:tracePt t="24291" x="4657725" y="2828925"/>
          <p14:tracePt t="24325" x="4519613" y="2828925"/>
          <p14:tracePt t="24329" x="4481513" y="2828925"/>
          <p14:tracePt t="24338" x="4462463" y="2828925"/>
          <p14:tracePt t="24354" x="4400550" y="2828925"/>
          <p14:tracePt t="24359" x="4371975" y="2828925"/>
          <p14:tracePt t="24402" x="4162425" y="2828925"/>
          <p14:tracePt t="24419" x="4014788" y="2828925"/>
          <p14:tracePt t="24451" x="3786188" y="2828925"/>
          <p14:tracePt t="24466" x="3681413" y="2828925"/>
          <p14:tracePt t="24486" x="3500438" y="2828925"/>
          <p14:tracePt t="24494" x="3443288" y="2828925"/>
          <p14:tracePt t="24508" x="3405188" y="2828925"/>
          <p14:tracePt t="24514" x="3357563" y="2828925"/>
          <p14:tracePt t="24516" x="3343275" y="2828925"/>
          <p14:tracePt t="24542" x="3252788" y="2828925"/>
          <p14:tracePt t="24547" x="3214688" y="2828925"/>
          <p14:tracePt t="24596" x="2871788" y="2809875"/>
          <p14:tracePt t="24634" x="2528888" y="2786063"/>
          <p14:tracePt t="24637" x="2471738" y="2781300"/>
          <p14:tracePt t="24659" x="2381250" y="2781300"/>
          <p14:tracePt t="24666" x="2371725" y="2776538"/>
          <p14:tracePt t="24700" x="2295525" y="2771775"/>
          <p14:tracePt t="24731" x="2200275" y="2767013"/>
          <p14:tracePt t="24764" x="2071688" y="2757488"/>
          <p14:tracePt t="24784" x="2043113" y="2757488"/>
          <p14:tracePt t="24821" x="1909763" y="2757488"/>
          <p14:tracePt t="24838" x="1885950" y="2757488"/>
          <p14:tracePt t="24878" x="1809750" y="2757488"/>
          <p14:tracePt t="24937" x="1733550" y="2776538"/>
          <p14:tracePt t="24964" x="1685925" y="2786063"/>
          <p14:tracePt t="25002" x="1633538" y="2805113"/>
          <p14:tracePt t="25004" x="1628775" y="2805113"/>
          <p14:tracePt t="25233" x="1633538" y="2805113"/>
          <p14:tracePt t="25265" x="1690688" y="2805113"/>
          <p14:tracePt t="25268" x="1709738" y="2805113"/>
          <p14:tracePt t="25287" x="1752600" y="2800350"/>
          <p14:tracePt t="25322" x="1857375" y="2800350"/>
          <p14:tracePt t="25327" x="1876425" y="2800350"/>
          <p14:tracePt t="25371" x="1995488" y="2800350"/>
          <p14:tracePt t="25426" x="2195513" y="2809875"/>
          <p14:tracePt t="25467" x="2224088" y="2809875"/>
          <p14:tracePt t="25469" x="2243138" y="2809875"/>
          <p14:tracePt t="25483" x="2262188" y="2809875"/>
          <p14:tracePt t="25520" x="2371725" y="2809875"/>
          <p14:tracePt t="25522" x="2414588" y="2809875"/>
          <p14:tracePt t="25548" x="2481263" y="2809875"/>
          <p14:tracePt t="25565" x="2500313" y="2809875"/>
          <p14:tracePt t="25642" x="2538413" y="2809875"/>
          <p14:tracePt t="25661" x="2566988" y="2809875"/>
          <p14:tracePt t="25664" x="2576513" y="2809875"/>
          <p14:tracePt t="25672" x="2586038" y="2809875"/>
          <p14:tracePt t="25704" x="2595563" y="2809875"/>
          <p14:tracePt t="25801" x="2609850" y="2809875"/>
          <p14:tracePt t="25818" x="2614613" y="2809875"/>
          <p14:tracePt t="25934" x="2633663" y="2809875"/>
          <p14:tracePt t="25953" x="2643188" y="2809875"/>
          <p14:tracePt t="26028" x="2657475" y="2809875"/>
          <p14:tracePt t="26043" x="2676525" y="2809875"/>
          <p14:tracePt t="26072" x="2747963" y="2809875"/>
          <p14:tracePt t="26105" x="2795588" y="2809875"/>
          <p14:tracePt t="26108" x="2805113" y="2809875"/>
          <p14:tracePt t="26123" x="2814638" y="2809875"/>
          <p14:tracePt t="26164" x="2819400" y="2809875"/>
          <p14:tracePt t="26186" x="2843213" y="2809875"/>
          <p14:tracePt t="26188" x="2857500" y="2809875"/>
          <p14:tracePt t="26198" x="2867025" y="2809875"/>
          <p14:tracePt t="26214" x="2905125" y="2809875"/>
          <p14:tracePt t="26246" x="2909888" y="2809875"/>
          <p14:tracePt t="26358" x="2914650" y="2809875"/>
          <p14:tracePt t="26427" x="2957513" y="2809875"/>
          <p14:tracePt t="26433" x="2981325" y="2809875"/>
          <p14:tracePt t="26438" x="2995613" y="2809875"/>
          <p14:tracePt t="26455" x="3024188" y="2809875"/>
          <p14:tracePt t="26467" x="3043238" y="2809875"/>
          <p14:tracePt t="26480" x="3048000" y="2809875"/>
          <p14:tracePt t="26482" x="3052763" y="2809875"/>
          <p14:tracePt t="26557" x="3090863" y="2809875"/>
          <p14:tracePt t="26590" x="3162300" y="2809875"/>
          <p14:tracePt t="26593" x="3176588" y="2809875"/>
          <p14:tracePt t="26608" x="3181350" y="2809875"/>
          <p14:tracePt t="26614" x="3186113" y="2809875"/>
          <p14:tracePt t="26699" x="3224213" y="2809875"/>
          <p14:tracePt t="26717" x="3248025" y="2809875"/>
          <p14:tracePt t="26721" x="3262313" y="2809875"/>
          <p14:tracePt t="26758" x="3309938" y="2809875"/>
          <p14:tracePt t="26761" x="3324225" y="2809875"/>
          <p14:tracePt t="26779" x="3343275" y="2809875"/>
          <p14:tracePt t="26809" x="3386138" y="2805113"/>
          <p14:tracePt t="26811" x="3395663" y="2805113"/>
          <p14:tracePt t="26827" x="3409950" y="2805113"/>
          <p14:tracePt t="26870" x="3414713" y="2805113"/>
          <p14:tracePt t="26915" x="3443288" y="2805113"/>
          <p14:tracePt t="26930" x="3462338" y="2805113"/>
          <p14:tracePt t="26977" x="3505200" y="2805113"/>
          <p14:tracePt t="27012" x="3514725" y="2805113"/>
          <p14:tracePt t="27027" x="3533775" y="2805113"/>
          <p14:tracePt t="27059" x="3590925" y="2805113"/>
          <p14:tracePt t="27062" x="3614738" y="2805113"/>
          <p14:tracePt t="27079" x="3648075" y="2805113"/>
          <p14:tracePt t="27132" x="3724275" y="2805113"/>
          <p14:tracePt t="27197" x="3776663" y="2805113"/>
          <p14:tracePt t="27201" x="3805238" y="2805113"/>
          <p14:tracePt t="27215" x="3838575" y="2805113"/>
          <p14:tracePt t="27254" x="3986213" y="2805113"/>
          <p14:tracePt t="27275" x="3990975" y="2805113"/>
          <p14:tracePt t="27376" x="4052888" y="2805113"/>
          <p14:tracePt t="28373" x="4038600" y="2805113"/>
          <p14:tracePt t="28391" x="4029075" y="2805113"/>
          <p14:tracePt t="28436" x="4010025" y="2805113"/>
          <p14:tracePt t="28456" x="3976688" y="2809875"/>
          <p14:tracePt t="28497" x="3819525" y="2814638"/>
          <p14:tracePt t="28499" x="3790950" y="2814638"/>
          <p14:tracePt t="28516" x="3748088" y="2814638"/>
          <p14:tracePt t="28558" x="3724275" y="2814638"/>
          <p14:tracePt t="28594" x="3724275" y="2819400"/>
          <p14:tracePt t="28641" x="3695700" y="2819400"/>
          <p14:tracePt t="28684" x="3690938" y="2819400"/>
          <p14:tracePt t="28766" x="3662363" y="2819400"/>
          <p14:tracePt t="28781" x="3648075" y="2819400"/>
          <p14:tracePt t="28828" x="3533775" y="2819400"/>
          <p14:tracePt t="28830" x="3514725" y="2819400"/>
          <p14:tracePt t="28887" x="3333750" y="2828925"/>
          <p14:tracePt t="28890" x="3286125" y="2828925"/>
          <p14:tracePt t="28906" x="3238500" y="2828925"/>
          <p14:tracePt t="28933" x="3167063" y="2828925"/>
          <p14:tracePt t="28936" x="3148013" y="2828925"/>
          <p14:tracePt t="28954" x="3105150" y="2828925"/>
          <p14:tracePt t="29003" x="3024188" y="2828925"/>
          <p14:tracePt t="29031" x="2971800" y="2828925"/>
          <p14:tracePt t="29075" x="2919413" y="2828925"/>
          <p14:tracePt t="29198" x="2924175" y="2828925"/>
          <p14:tracePt t="29217" x="2938463" y="2828925"/>
          <p14:tracePt t="29252" x="3048000" y="2805113"/>
          <p14:tracePt t="29306" x="3219450" y="2776538"/>
          <p14:tracePt t="29374" x="3238500" y="2776538"/>
          <p14:tracePt t="29406" x="3276600" y="2776538"/>
          <p14:tracePt t="29580" x="3419475" y="2800350"/>
          <p14:tracePt t="29588" x="3505200" y="2805113"/>
          <p14:tracePt t="29621" x="3738563" y="2828925"/>
          <p14:tracePt t="29642" x="3800475" y="2828925"/>
          <p14:tracePt t="29646" x="3805238" y="2828925"/>
          <p14:tracePt t="29713" x="3829050" y="2828925"/>
          <p14:tracePt t="29717" x="3881438" y="2828925"/>
          <p14:tracePt t="29734" x="3924300" y="2828925"/>
          <p14:tracePt t="29769" x="4038600" y="2828925"/>
          <p14:tracePt t="29781" x="4062413" y="2828925"/>
          <p14:tracePt t="29798" x="4071938" y="2828925"/>
          <p14:tracePt t="29806" x="4076700" y="2828925"/>
          <p14:tracePt t="29827" x="4086225" y="2828925"/>
          <p14:tracePt t="29873" x="4171950" y="2828925"/>
          <p14:tracePt t="29888" x="4224338" y="2828925"/>
          <p14:tracePt t="29919" x="4300538" y="2828925"/>
          <p14:tracePt t="29935" x="4314825" y="2828925"/>
          <p14:tracePt t="30026" x="4319588" y="2828925"/>
          <p14:tracePt t="30187" x="4319588" y="2838450"/>
          <p14:tracePt t="30202" x="4319588" y="2852738"/>
          <p14:tracePt t="30248" x="4291013" y="2909888"/>
          <p14:tracePt t="30267" x="4271963" y="2924175"/>
          <p14:tracePt t="30293" x="4210050" y="2971800"/>
          <p14:tracePt t="30310" x="4181475" y="2990850"/>
          <p14:tracePt t="30340" x="4143375" y="3019425"/>
          <p14:tracePt t="30370" x="4081463" y="3052763"/>
          <p14:tracePt t="30402" x="3990975" y="3090863"/>
          <p14:tracePt t="30404" x="3962400" y="3095625"/>
          <p14:tracePt t="30424" x="3952875" y="3105150"/>
          <p14:tracePt t="30480" x="3905250" y="3105150"/>
          <p14:tracePt t="30498" x="3848100" y="3105150"/>
          <p14:tracePt t="30531" x="3790950" y="3105150"/>
          <p14:tracePt t="30594" x="3790950" y="3100388"/>
          <p14:tracePt t="30635" x="3790950" y="3090863"/>
          <p14:tracePt t="30666" x="3800475" y="3028950"/>
          <p14:tracePt t="30690" x="3814763" y="3005138"/>
          <p14:tracePt t="30746" x="3848100" y="2967038"/>
          <p14:tracePt t="30749" x="3857625" y="2957513"/>
          <p14:tracePt t="30765" x="3876675" y="2943225"/>
          <p14:tracePt t="30792" x="3919538" y="2919413"/>
          <p14:tracePt t="30793" x="3943350" y="2914650"/>
          <p14:tracePt t="30806" x="3952875" y="2909888"/>
          <p14:tracePt t="30808" x="3971925" y="2905125"/>
          <p14:tracePt t="30826" x="3990975" y="2900363"/>
          <p14:tracePt t="30830" x="4010025" y="2895600"/>
          <p14:tracePt t="30870" x="4086225" y="2871788"/>
          <p14:tracePt t="30899" x="4152900" y="2852738"/>
          <p14:tracePt t="30903" x="4176713" y="2847975"/>
          <p14:tracePt t="30930" x="4243388" y="2838450"/>
          <p14:tracePt t="30966" x="4305300" y="2828925"/>
          <p14:tracePt t="30982" x="4371975" y="2824163"/>
          <p14:tracePt t="31015" x="4452938" y="2814638"/>
          <p14:tracePt t="31018" x="4467225" y="2814638"/>
          <p14:tracePt t="31060" x="4476750" y="2809875"/>
          <p14:tracePt t="31213" x="4481513" y="2809875"/>
          <p14:tracePt t="31260" x="4529138" y="2809875"/>
          <p14:tracePt t="31262" x="4552950" y="2809875"/>
          <p14:tracePt t="31291" x="4672013" y="2809875"/>
          <p14:tracePt t="31297" x="4700588" y="2809875"/>
          <p14:tracePt t="31342" x="4938713" y="2824163"/>
          <p14:tracePt t="31370" x="5119688" y="2824163"/>
          <p14:tracePt t="31405" x="5281613" y="2824163"/>
          <p14:tracePt t="31410" x="5324475" y="2824163"/>
          <p14:tracePt t="31432" x="5438775" y="2824163"/>
          <p14:tracePt t="31450" x="5514975" y="2824163"/>
          <p14:tracePt t="31454" x="5553075" y="2824163"/>
          <p14:tracePt t="31464" x="5586413" y="2824163"/>
          <p14:tracePt t="31481" x="5643563" y="2824163"/>
          <p14:tracePt t="31483" x="5662613" y="2824163"/>
          <p14:tracePt t="31532" x="5743575" y="2824163"/>
          <p14:tracePt t="31535" x="5753100" y="2824163"/>
          <p14:tracePt t="31544" x="5757863" y="2824163"/>
          <p14:tracePt t="31559" x="5781675" y="2824163"/>
          <p14:tracePt t="31579" x="5810250" y="2824163"/>
          <p14:tracePt t="31580" x="5838825" y="2824163"/>
          <p14:tracePt t="31589" x="5853113" y="2824163"/>
          <p14:tracePt t="31620" x="5934075" y="2824163"/>
          <p14:tracePt t="31651" x="5991225" y="2824163"/>
          <p14:tracePt t="31681" x="6034088" y="2824163"/>
          <p14:tracePt t="31685" x="6043613" y="2824163"/>
          <p14:tracePt t="31701" x="6072188" y="2824163"/>
          <p14:tracePt t="31733" x="6105525" y="2824163"/>
          <p14:tracePt t="31969" x="6057900" y="2824163"/>
          <p14:tracePt t="31983" x="6010275" y="2824163"/>
          <p14:tracePt t="32014" x="5872163" y="2824163"/>
          <p14:tracePt t="32016" x="5843588" y="2824163"/>
          <p14:tracePt t="32033" x="5791200" y="2838450"/>
          <p14:tracePt t="32047" x="5753100" y="2843213"/>
          <p14:tracePt t="32062" x="5738813" y="2843213"/>
          <p14:tracePt t="32103" x="5700713" y="2843213"/>
          <p14:tracePt t="32117" x="5657850" y="2843213"/>
          <p14:tracePt t="32151" x="5510213" y="2843213"/>
          <p14:tracePt t="32170" x="5453063" y="2843213"/>
          <p14:tracePt t="32201" x="5386388" y="2843213"/>
          <p14:tracePt t="32204" x="5372100" y="2843213"/>
          <p14:tracePt t="32220" x="5334000" y="2843213"/>
          <p14:tracePt t="32246" x="5276850" y="2843213"/>
          <p14:tracePt t="32248" x="5257800" y="2843213"/>
          <p14:tracePt t="32266" x="5243513" y="2843213"/>
          <p14:tracePt t="32305" x="5210175" y="2843213"/>
          <p14:tracePt t="32309" x="5205413" y="2843213"/>
          <p14:tracePt t="32325" x="5200650" y="2843213"/>
          <p14:tracePt t="32345" x="5186363" y="2843213"/>
          <p14:tracePt t="32359" x="5167313" y="2838450"/>
          <p14:tracePt t="32392" x="5076825" y="2824163"/>
          <p14:tracePt t="32423" x="4981575" y="2814638"/>
          <p14:tracePt t="32466" x="4881563" y="2805113"/>
          <p14:tracePt t="32497" x="4872038" y="2805113"/>
          <p14:tracePt t="32547" x="4852988" y="2800350"/>
          <p14:tracePt t="32561" x="4791075" y="2795588"/>
          <p14:tracePt t="32589" x="4710113" y="2790825"/>
          <p14:tracePt t="32605" x="4657725" y="2781300"/>
          <p14:tracePt t="32637" x="4619625" y="2781300"/>
          <p14:tracePt t="32639" x="4605338" y="2781300"/>
          <p14:tracePt t="32656" x="4586288" y="2781300"/>
          <p14:tracePt t="32685" x="4543425" y="2781300"/>
          <p14:tracePt t="32702" x="4505325" y="2781300"/>
          <p14:tracePt t="32733" x="4448175" y="2781300"/>
          <p14:tracePt t="33199" x="4410075" y="2781300"/>
          <p14:tracePt t="33229" x="4262438" y="2781300"/>
          <p14:tracePt t="33232" x="4205288" y="2781300"/>
          <p14:tracePt t="33250" x="4090988" y="2781300"/>
          <p14:tracePt t="33259" x="4033838" y="2781300"/>
          <p14:tracePt t="33275" x="3938588" y="2781300"/>
          <p14:tracePt t="33309" x="3819525" y="2781300"/>
          <p14:tracePt t="33313" x="3800475" y="2781300"/>
          <p14:tracePt t="33331" x="3781425" y="2781300"/>
          <p14:tracePt t="33344" x="3724275" y="2781300"/>
          <p14:tracePt t="33371" x="3638550" y="2781300"/>
          <p14:tracePt t="33389" x="3529013" y="2781300"/>
          <p14:tracePt t="33422" x="3414713" y="2781300"/>
          <p14:tracePt t="33451" x="3328988" y="2790825"/>
          <p14:tracePt t="33457" x="3319463" y="2790825"/>
          <p14:tracePt t="33471" x="3286125" y="2790825"/>
          <p14:tracePt t="33509" x="3195638" y="2790825"/>
          <p14:tracePt t="33529" x="3157538" y="2790825"/>
          <p14:tracePt t="33549" x="3119438" y="2790825"/>
          <p14:tracePt t="33556" x="3109913" y="2790825"/>
          <p14:tracePt t="33575" x="3086100" y="2790825"/>
          <p14:tracePt t="33577" x="3081338" y="2790825"/>
          <p14:tracePt t="33596" x="3052763" y="2781300"/>
          <p14:tracePt t="33598" x="3038475" y="2781300"/>
          <p14:tracePt t="33607" x="3019425" y="2776538"/>
          <p14:tracePt t="33621" x="2976563" y="2767013"/>
          <p14:tracePt t="33671" x="2843213" y="2747963"/>
          <p14:tracePt t="33673" x="2819400" y="2747963"/>
          <p14:tracePt t="33715" x="2709863" y="2733675"/>
          <p14:tracePt t="33718" x="2671763" y="2733675"/>
          <p14:tracePt t="33735" x="2628900" y="2728913"/>
          <p14:tracePt t="33776" x="2547938" y="2728913"/>
          <p14:tracePt t="33778" x="2543175" y="2728913"/>
          <p14:tracePt t="33794" x="2514600" y="2728913"/>
          <p14:tracePt t="33829" x="2452688" y="2728913"/>
          <p14:tracePt t="33845" x="2328863" y="2728913"/>
          <p14:tracePt t="33904" x="2247900" y="2747963"/>
          <p14:tracePt t="33919" x="2238375" y="2747963"/>
          <p14:tracePt t="34137" x="2281238" y="2747963"/>
          <p14:tracePt t="34167" x="2366963" y="2747963"/>
          <p14:tracePt t="34168" x="2390775" y="2747963"/>
          <p14:tracePt t="34190" x="2466975" y="2747963"/>
          <p14:tracePt t="34233" x="2667000" y="2747963"/>
          <p14:tracePt t="34236" x="2700338" y="2747963"/>
          <p14:tracePt t="34249" x="2728913" y="2747963"/>
          <p14:tracePt t="34250" x="2767013" y="2747963"/>
          <p14:tracePt t="34264" x="2795588" y="2747963"/>
          <p14:tracePt t="34265" x="2833688" y="2747963"/>
          <p14:tracePt t="34279" x="2871788" y="2747963"/>
          <p14:tracePt t="34281" x="2905125" y="2747963"/>
          <p14:tracePt t="34294" x="2952750" y="2747963"/>
          <p14:tracePt t="34298" x="2971800" y="2747963"/>
          <p14:tracePt t="34310" x="3000375" y="2747963"/>
          <p14:tracePt t="34314" x="3014663" y="2747963"/>
          <p14:tracePt t="34357" x="3086100" y="2747963"/>
          <p14:tracePt t="34364" x="3095625" y="2747963"/>
          <p14:tracePt t="34395" x="3114675" y="2747963"/>
          <p14:tracePt t="34409" x="3181350" y="2752725"/>
          <p14:tracePt t="34419" x="3200400" y="2752725"/>
          <p14:tracePt t="34439" x="3262313" y="2752725"/>
          <p14:tracePt t="34483" x="3300413" y="2752725"/>
          <p14:tracePt t="34537" x="3348038" y="2752725"/>
          <p14:tracePt t="34550" x="3395663" y="2752725"/>
          <p14:tracePt t="34566" x="3476625" y="2757488"/>
          <p14:tracePt t="34582" x="3533775" y="2757488"/>
          <p14:tracePt t="34614" x="3586163" y="2757488"/>
          <p14:tracePt t="34686" x="3614738" y="2757488"/>
          <p14:tracePt t="34699" x="3624263" y="2757488"/>
          <p14:tracePt t="34700" x="3652838" y="2757488"/>
          <p14:tracePt t="34717" x="3695700" y="2757488"/>
          <p14:tracePt t="34735" x="3743325" y="2757488"/>
          <p14:tracePt t="34753" x="3752850" y="2757488"/>
          <p14:tracePt t="35209" x="3729038" y="2767013"/>
          <p14:tracePt t="35243" x="3652838" y="2781300"/>
          <p14:tracePt t="35254" x="3629025" y="2781300"/>
          <p14:tracePt t="35283" x="3505200" y="2805113"/>
          <p14:tracePt t="35299" x="3443288" y="2819400"/>
          <p14:tracePt t="35314" x="3386138" y="2819400"/>
          <p14:tracePt t="35316" x="3357563" y="2824163"/>
          <p14:tracePt t="35354" x="3143250" y="2824163"/>
          <p14:tracePt t="35369" x="3067050" y="2824163"/>
          <p14:tracePt t="35385" x="2986088" y="2824163"/>
          <p14:tracePt t="35400" x="2919413" y="2814638"/>
          <p14:tracePt t="35437" x="2824163" y="2814638"/>
          <p14:tracePt t="35470" x="2786063" y="2814638"/>
          <p14:tracePt t="36184"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77E1B978-0DC4-474F-9731-19952E14ED83}"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3B9425D8-4072-40D1-BE89-D11003BCFFDA}" type="slidenum">
              <a:rPr lang="en-US" altLang="zh-CN"/>
              <a:pPr>
                <a:defRPr/>
              </a:pPr>
              <a:t>17</a:t>
            </a:fld>
            <a:endParaRPr lang="en-US" altLang="zh-CN"/>
          </a:p>
        </p:txBody>
      </p:sp>
      <p:sp>
        <p:nvSpPr>
          <p:cNvPr id="99330" name="Rectangle 2"/>
          <p:cNvSpPr>
            <a:spLocks noGrp="1" noChangeArrowheads="1"/>
          </p:cNvSpPr>
          <p:nvPr>
            <p:ph type="title"/>
          </p:nvPr>
        </p:nvSpPr>
        <p:spPr/>
        <p:txBody>
          <a:bodyPr/>
          <a:lstStyle/>
          <a:p>
            <a:pPr eaLnBrk="1" hangingPunct="1">
              <a:defRPr/>
            </a:pPr>
            <a:r>
              <a:rPr lang="en-US" altLang="zh-CN" smtClean="0"/>
              <a:t>5 </a:t>
            </a:r>
            <a:r>
              <a:rPr lang="zh-CN" altLang="en-US" smtClean="0"/>
              <a:t>数组的循环不变量</a:t>
            </a:r>
            <a:r>
              <a:rPr lang="zh-CN" altLang="en-US" smtClean="0">
                <a:solidFill>
                  <a:srgbClr val="000099"/>
                </a:solidFill>
              </a:rPr>
              <a:t>（续）</a:t>
            </a:r>
          </a:p>
        </p:txBody>
      </p:sp>
      <p:sp>
        <p:nvSpPr>
          <p:cNvPr id="15366" name="Rectangle 4"/>
          <p:cNvSpPr>
            <a:spLocks noGrp="1" noChangeArrowheads="1"/>
          </p:cNvSpPr>
          <p:nvPr>
            <p:ph type="body" idx="1"/>
          </p:nvPr>
        </p:nvSpPr>
        <p:spPr>
          <a:xfrm>
            <a:off x="457200" y="1066800"/>
            <a:ext cx="8229600" cy="5105400"/>
          </a:xfrm>
          <a:noFill/>
        </p:spPr>
        <p:txBody>
          <a:bodyPr/>
          <a:lstStyle/>
          <a:p>
            <a:pPr eaLnBrk="1" hangingPunct="1">
              <a:lnSpc>
                <a:spcPct val="90000"/>
              </a:lnSpc>
              <a:buFont typeface="Wingdings" panose="05000000000000000000" pitchFamily="2" charset="2"/>
              <a:buNone/>
            </a:pPr>
            <a:r>
              <a:rPr lang="en-US" altLang="zh-CN" sz="2100" dirty="0" smtClean="0"/>
              <a:t>	</a:t>
            </a:r>
            <a:r>
              <a:rPr lang="en-US" altLang="zh-CN" sz="2100" dirty="0" err="1" smtClean="0"/>
              <a:t>int</a:t>
            </a:r>
            <a:r>
              <a:rPr lang="en-US" altLang="zh-CN" sz="2100" dirty="0" smtClean="0"/>
              <a:t>[ ] fib(</a:t>
            </a:r>
            <a:r>
              <a:rPr lang="en-US" altLang="zh-CN" sz="2100" dirty="0" err="1" smtClean="0"/>
              <a:t>int</a:t>
            </a:r>
            <a:r>
              <a:rPr lang="en-US" altLang="zh-CN" sz="2100" dirty="0" smtClean="0"/>
              <a:t> n) </a:t>
            </a:r>
          </a:p>
          <a:p>
            <a:pPr eaLnBrk="1" hangingPunct="1">
              <a:lnSpc>
                <a:spcPct val="90000"/>
              </a:lnSpc>
              <a:buFont typeface="Wingdings" panose="05000000000000000000" pitchFamily="2" charset="2"/>
              <a:buNone/>
            </a:pPr>
            <a:r>
              <a:rPr lang="en-US" altLang="zh-CN" sz="2100" dirty="0" smtClean="0"/>
              <a:t>	</a:t>
            </a:r>
            <a:r>
              <a:rPr lang="pt-BR" altLang="zh-CN" sz="2100" dirty="0" smtClean="0"/>
              <a:t>//@requires n &gt;= 0;</a:t>
            </a:r>
          </a:p>
          <a:p>
            <a:pPr eaLnBrk="1" hangingPunct="1">
              <a:lnSpc>
                <a:spcPct val="90000"/>
              </a:lnSpc>
              <a:buFont typeface="Wingdings" panose="05000000000000000000" pitchFamily="2" charset="2"/>
              <a:buNone/>
            </a:pPr>
            <a:r>
              <a:rPr lang="pt-BR" altLang="zh-CN" sz="2100" dirty="0" smtClean="0"/>
              <a:t>	//@ensures \length(\result) == n;</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a:t>
            </a:r>
            <a:r>
              <a:rPr lang="en-US" altLang="zh-CN" sz="2100" dirty="0" err="1" smtClean="0"/>
              <a:t>int</a:t>
            </a:r>
            <a:r>
              <a:rPr lang="en-US" altLang="zh-CN" sz="2100" dirty="0" smtClean="0"/>
              <a:t>[ ] F = </a:t>
            </a:r>
            <a:r>
              <a:rPr lang="en-US" altLang="zh-CN" sz="2100" dirty="0" err="1" smtClean="0"/>
              <a:t>alloc_array</a:t>
            </a:r>
            <a:r>
              <a:rPr lang="en-US" altLang="zh-CN" sz="2100" dirty="0" smtClean="0"/>
              <a:t>(</a:t>
            </a:r>
            <a:r>
              <a:rPr lang="en-US" altLang="zh-CN" sz="2100" dirty="0" err="1" smtClean="0"/>
              <a:t>int</a:t>
            </a:r>
            <a:r>
              <a:rPr lang="en-US" altLang="zh-CN" sz="2100" dirty="0" smtClean="0"/>
              <a:t>, n);</a:t>
            </a:r>
          </a:p>
          <a:p>
            <a:pPr eaLnBrk="1" hangingPunct="1">
              <a:lnSpc>
                <a:spcPct val="90000"/>
              </a:lnSpc>
              <a:buFont typeface="Wingdings" panose="05000000000000000000" pitchFamily="2" charset="2"/>
              <a:buNone/>
            </a:pPr>
            <a:r>
              <a:rPr lang="en-US" altLang="zh-CN" sz="2100" dirty="0" smtClean="0"/>
              <a:t>	  F[0] = 0;</a:t>
            </a:r>
          </a:p>
          <a:p>
            <a:pPr eaLnBrk="1" hangingPunct="1">
              <a:lnSpc>
                <a:spcPct val="90000"/>
              </a:lnSpc>
              <a:buFont typeface="Wingdings" panose="05000000000000000000" pitchFamily="2" charset="2"/>
              <a:buNone/>
            </a:pPr>
            <a:r>
              <a:rPr lang="en-US" altLang="zh-CN" sz="2100" dirty="0" smtClean="0"/>
              <a:t>	  F[1] = 1;</a:t>
            </a:r>
          </a:p>
          <a:p>
            <a:pPr eaLnBrk="1" hangingPunct="1">
              <a:lnSpc>
                <a:spcPct val="90000"/>
              </a:lnSpc>
              <a:buFont typeface="Wingdings" panose="05000000000000000000" pitchFamily="2" charset="2"/>
              <a:buNone/>
            </a:pPr>
            <a:r>
              <a:rPr lang="en-US" altLang="zh-CN" sz="2100" dirty="0" smtClean="0"/>
              <a:t>	  for (</a:t>
            </a:r>
            <a:r>
              <a:rPr lang="en-US" altLang="zh-CN" sz="2100" dirty="0" err="1" smtClean="0"/>
              <a:t>int</a:t>
            </a:r>
            <a:r>
              <a:rPr lang="en-US" altLang="zh-CN" sz="2100" dirty="0" smtClean="0"/>
              <a:t> </a:t>
            </a:r>
            <a:r>
              <a:rPr lang="en-US" altLang="zh-CN" sz="2100" dirty="0" err="1" smtClean="0"/>
              <a:t>i</a:t>
            </a:r>
            <a:r>
              <a:rPr lang="en-US" altLang="zh-CN" sz="2100" dirty="0" smtClean="0"/>
              <a:t> = 0; </a:t>
            </a:r>
            <a:r>
              <a:rPr lang="en-US" altLang="zh-CN" sz="2100" dirty="0" err="1" smtClean="0"/>
              <a:t>i</a:t>
            </a:r>
            <a:r>
              <a:rPr lang="en-US" altLang="zh-CN" sz="2100" dirty="0" smtClean="0"/>
              <a:t> &lt; n; </a:t>
            </a:r>
            <a:r>
              <a:rPr lang="en-US" altLang="zh-CN" sz="2100" dirty="0" err="1" smtClean="0"/>
              <a:t>i</a:t>
            </a:r>
            <a:r>
              <a:rPr lang="en-US" altLang="zh-CN" sz="2100" dirty="0" smtClean="0"/>
              <a:t>++)</a:t>
            </a:r>
          </a:p>
          <a:p>
            <a:pPr eaLnBrk="1" hangingPunct="1">
              <a:lnSpc>
                <a:spcPct val="90000"/>
              </a:lnSpc>
              <a:buFont typeface="Wingdings" panose="05000000000000000000" pitchFamily="2" charset="2"/>
              <a:buNone/>
            </a:pPr>
            <a:r>
              <a:rPr lang="en-US" altLang="zh-CN" sz="2100" dirty="0" smtClean="0"/>
              <a:t>	 </a:t>
            </a:r>
            <a:r>
              <a:rPr lang="en-US" altLang="zh-CN" sz="2100" dirty="0" smtClean="0">
                <a:solidFill>
                  <a:srgbClr val="FF0000"/>
                </a:solidFill>
              </a:rPr>
              <a:t>//@</a:t>
            </a:r>
            <a:r>
              <a:rPr lang="en-US" altLang="zh-CN" sz="2100" dirty="0" err="1" smtClean="0">
                <a:solidFill>
                  <a:srgbClr val="FF0000"/>
                </a:solidFill>
              </a:rPr>
              <a:t>loop_invariant</a:t>
            </a:r>
            <a:r>
              <a:rPr lang="en-US" altLang="zh-CN" sz="2100" dirty="0" smtClean="0">
                <a:solidFill>
                  <a:srgbClr val="FF0000"/>
                </a:solidFill>
              </a:rPr>
              <a:t> </a:t>
            </a:r>
            <a:r>
              <a:rPr lang="en-US" altLang="zh-CN" sz="2100" dirty="0" err="1" smtClean="0">
                <a:solidFill>
                  <a:srgbClr val="FF0000"/>
                </a:solidFill>
              </a:rPr>
              <a:t>i</a:t>
            </a:r>
            <a:r>
              <a:rPr lang="en-US" altLang="zh-CN" sz="2100" dirty="0" smtClean="0">
                <a:solidFill>
                  <a:srgbClr val="FF0000"/>
                </a:solidFill>
              </a:rPr>
              <a:t> &gt;= 0;</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a:t>
            </a:r>
            <a:r>
              <a:rPr lang="en-US" altLang="zh-CN" sz="2100" dirty="0" smtClean="0">
                <a:solidFill>
                  <a:srgbClr val="FF0000"/>
                </a:solidFill>
              </a:rPr>
              <a:t>F[i+2] = F[i+1] + F[</a:t>
            </a:r>
            <a:r>
              <a:rPr lang="en-US" altLang="zh-CN" sz="2100" dirty="0" err="1" smtClean="0">
                <a:solidFill>
                  <a:srgbClr val="FF0000"/>
                </a:solidFill>
              </a:rPr>
              <a:t>i</a:t>
            </a:r>
            <a:r>
              <a:rPr lang="en-US" altLang="zh-CN" sz="2100" dirty="0" smtClean="0">
                <a:solidFill>
                  <a:srgbClr val="FF0000"/>
                </a:solidFill>
              </a:rPr>
              <a:t>];</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return F;</a:t>
            </a:r>
          </a:p>
          <a:p>
            <a:pPr eaLnBrk="1" hangingPunct="1">
              <a:lnSpc>
                <a:spcPct val="90000"/>
              </a:lnSpc>
              <a:buFont typeface="Wingdings" panose="05000000000000000000" pitchFamily="2" charset="2"/>
              <a:buNone/>
            </a:pPr>
            <a:r>
              <a:rPr lang="en-US" altLang="zh-CN" sz="2100" dirty="0" smtClean="0"/>
              <a:t>	}</a:t>
            </a:r>
          </a:p>
        </p:txBody>
      </p:sp>
      <p:sp>
        <p:nvSpPr>
          <p:cNvPr id="7" name="Rectangle 3"/>
          <p:cNvSpPr txBox="1">
            <a:spLocks noChangeArrowheads="1"/>
          </p:cNvSpPr>
          <p:nvPr/>
        </p:nvSpPr>
        <p:spPr bwMode="auto">
          <a:xfrm>
            <a:off x="4343400" y="3104322"/>
            <a:ext cx="4191000" cy="2077278"/>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b="1" kern="1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r>
              <a:rPr lang="zh-CN" altLang="en-US" sz="2400" dirty="0" smtClean="0"/>
              <a:t>我们需要确保访问数组</a:t>
            </a:r>
            <a:r>
              <a:rPr lang="en-US" altLang="zh-CN" sz="2400" dirty="0" smtClean="0"/>
              <a:t>F[</a:t>
            </a:r>
            <a:r>
              <a:rPr lang="en-US" altLang="zh-CN" sz="2400" dirty="0" err="1" smtClean="0"/>
              <a:t>i</a:t>
            </a:r>
            <a:r>
              <a:rPr lang="en-US" altLang="zh-CN" sz="2400" dirty="0" smtClean="0"/>
              <a:t>]</a:t>
            </a:r>
            <a:r>
              <a:rPr lang="zh-CN" altLang="en-US" sz="2400" dirty="0" smtClean="0"/>
              <a:t>时</a:t>
            </a:r>
            <a:r>
              <a:rPr lang="en-US" altLang="zh-CN" sz="2400" dirty="0" err="1" smtClean="0"/>
              <a:t>i</a:t>
            </a:r>
            <a:r>
              <a:rPr lang="en-US" altLang="zh-CN" sz="2400" dirty="0" smtClean="0"/>
              <a:t>&lt;n</a:t>
            </a:r>
            <a:r>
              <a:rPr lang="zh-CN" altLang="en-US" sz="2400" dirty="0" smtClean="0"/>
              <a:t>，并且访问数组</a:t>
            </a:r>
            <a:r>
              <a:rPr lang="en-US" altLang="zh-CN" sz="2400" dirty="0" smtClean="0"/>
              <a:t>F[i+1]</a:t>
            </a:r>
            <a:r>
              <a:rPr lang="zh-CN" altLang="en-US" sz="2400" dirty="0" smtClean="0"/>
              <a:t>时</a:t>
            </a:r>
            <a:r>
              <a:rPr lang="en-US" altLang="zh-CN" sz="2400" dirty="0" smtClean="0"/>
              <a:t>i+1&lt;n</a:t>
            </a:r>
            <a:r>
              <a:rPr lang="zh-CN" altLang="en-US" sz="2400" dirty="0" smtClean="0"/>
              <a:t>，访问数组</a:t>
            </a:r>
            <a:r>
              <a:rPr lang="en-US" altLang="zh-CN" sz="2400" dirty="0" smtClean="0"/>
              <a:t>F[i+2]</a:t>
            </a:r>
            <a:r>
              <a:rPr lang="zh-CN" altLang="en-US" sz="2400" dirty="0" smtClean="0"/>
              <a:t>时</a:t>
            </a:r>
            <a:r>
              <a:rPr lang="en-US" altLang="zh-CN" sz="2400" dirty="0" smtClean="0"/>
              <a:t>i+2&lt;n</a:t>
            </a:r>
            <a:endParaRPr lang="zh-CN" altLang="en-US" sz="2400" dirty="0" smtClean="0"/>
          </a:p>
        </p:txBody>
      </p:sp>
      <p:pic>
        <p:nvPicPr>
          <p:cNvPr id="8" name="音频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3281020023"/>
      </p:ext>
    </p:extLst>
  </p:cSld>
  <p:clrMapOvr>
    <a:masterClrMapping/>
  </p:clrMapOvr>
  <mc:AlternateContent xmlns:mc="http://schemas.openxmlformats.org/markup-compatibility/2006">
    <mc:Choice xmlns:p14="http://schemas.microsoft.com/office/powerpoint/2010/main" Requires="p14">
      <p:transition spd="slow" p14:dur="2000" advTm="61613"/>
    </mc:Choice>
    <mc:Fallback>
      <p:transition spd="slow" advTm="61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linds(horizontal)">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346" x="4167188" y="3505200"/>
          <p14:tracePt t="4402" x="4110038" y="3624263"/>
          <p14:tracePt t="4424" x="4062413" y="3671888"/>
          <p14:tracePt t="4438" x="4043363" y="3700463"/>
          <p14:tracePt t="4453" x="4029075" y="3724275"/>
          <p14:tracePt t="4485" x="3990975" y="3786188"/>
          <p14:tracePt t="4501" x="3962400" y="3814763"/>
          <p14:tracePt t="4539" x="3843338" y="3943350"/>
          <p14:tracePt t="4569" x="3709988" y="4076700"/>
          <p14:tracePt t="4585" x="3657600" y="4129088"/>
          <p14:tracePt t="4605" x="3595688" y="4186238"/>
          <p14:tracePt t="4611" x="3586163" y="4200525"/>
          <p14:tracePt t="4627" x="3557588" y="4224338"/>
          <p14:tracePt t="4659" x="3457575" y="4262438"/>
          <p14:tracePt t="4691" x="3319463" y="4291013"/>
          <p14:tracePt t="4692" x="3290888" y="4300538"/>
          <p14:tracePt t="4711" x="3190875" y="4329113"/>
          <p14:tracePt t="4744" x="3014663" y="4371975"/>
          <p14:tracePt t="4747" x="2886075" y="4395788"/>
          <p14:tracePt t="4756" x="2847975" y="4400550"/>
          <p14:tracePt t="4775" x="2738438" y="4410075"/>
          <p14:tracePt t="4803" x="2690813" y="4414838"/>
          <p14:tracePt t="4805" x="2676525" y="4414838"/>
          <p14:tracePt t="4822" x="2638425" y="4414838"/>
          <p14:tracePt t="4862" x="2481263" y="4414838"/>
          <p14:tracePt t="4880" x="2381250" y="4414838"/>
          <p14:tracePt t="4898" x="2271713" y="4414838"/>
          <p14:tracePt t="4915" x="2205038" y="4414838"/>
          <p14:tracePt t="4961" x="2057400" y="4419600"/>
          <p14:tracePt t="5001" x="1895475" y="4429125"/>
          <p14:tracePt t="5034" x="1738313" y="4429125"/>
          <p14:tracePt t="5051" x="1671638" y="4429125"/>
          <p14:tracePt t="5086" x="1652588" y="4433888"/>
          <p14:tracePt t="5105" x="1614488" y="4448175"/>
          <p14:tracePt t="5144" x="1509713" y="4476750"/>
          <p14:tracePt t="5164" x="1485900" y="4481513"/>
          <p14:tracePt t="5197" x="1471613" y="4486275"/>
          <p14:tracePt t="5242" x="1400175" y="4514850"/>
          <p14:tracePt t="5258" x="1362075" y="4533900"/>
          <p14:tracePt t="5290" x="1285875" y="4581525"/>
          <p14:tracePt t="5292" x="1262063" y="4600575"/>
          <p14:tracePt t="5313" x="1233488" y="4619625"/>
          <p14:tracePt t="5346" x="1228725" y="4624388"/>
          <p14:tracePt t="5409" x="1204913" y="4638675"/>
          <p14:tracePt t="5456" x="1162050" y="4667250"/>
          <p14:tracePt t="5477" x="1157288" y="4672013"/>
          <p14:tracePt t="5538" x="1143000" y="4710113"/>
          <p14:tracePt t="5616" x="1143000" y="4729163"/>
          <p14:tracePt t="5633" x="1143000" y="4738688"/>
          <p14:tracePt t="5712" x="1143000" y="4748213"/>
          <p14:tracePt t="5728" x="1143000" y="4762500"/>
          <p14:tracePt t="5767" x="1219200" y="4857750"/>
          <p14:tracePt t="5791" x="1252538" y="4862513"/>
          <p14:tracePt t="5833" x="1262063" y="4862513"/>
          <p14:tracePt t="5885" x="1414463" y="4872038"/>
          <p14:tracePt t="5907" x="1543050" y="4891088"/>
          <p14:tracePt t="5926" x="1581150" y="4895850"/>
          <p14:tracePt t="5945" x="1600200" y="4905375"/>
          <p14:tracePt t="5985" x="1685925" y="4924425"/>
          <p14:tracePt t="6006" x="1804988" y="4929188"/>
          <p14:tracePt t="6040" x="1933575" y="4943475"/>
          <p14:tracePt t="6042" x="1943100" y="4948238"/>
          <p14:tracePt t="6064" x="1962150" y="4953000"/>
          <p14:tracePt t="6085" x="1971675" y="4962525"/>
          <p14:tracePt t="6102" x="1985963" y="4967288"/>
          <p14:tracePt t="6142" x="2105025" y="4972050"/>
          <p14:tracePt t="6163" x="2195513" y="4972050"/>
          <p14:tracePt t="6183" x="2243138" y="4972050"/>
          <p14:tracePt t="6184" x="2257425" y="4976813"/>
          <p14:tracePt t="6234" x="2438400" y="4976813"/>
          <p14:tracePt t="6270" x="2638425" y="4981575"/>
          <p14:tracePt t="6290" x="2738438" y="4981575"/>
          <p14:tracePt t="6298" x="2767013" y="4981575"/>
          <p14:tracePt t="6314" x="2790825" y="4981575"/>
          <p14:tracePt t="6350" x="2862263" y="4981575"/>
          <p14:tracePt t="6367" x="2886075" y="4981575"/>
          <p14:tracePt t="6402" x="2976563" y="4986338"/>
          <p14:tracePt t="6439" x="3057525" y="4986338"/>
          <p14:tracePt t="6457" x="3067050" y="4986338"/>
          <p14:tracePt t="6536" x="3195638" y="4986338"/>
          <p14:tracePt t="6539" x="3224213" y="4986338"/>
          <p14:tracePt t="6565" x="3328988" y="4986338"/>
          <p14:tracePt t="6567" x="3367088" y="4986338"/>
          <p14:tracePt t="6585" x="3424238" y="4986338"/>
          <p14:tracePt t="6597" x="3457575" y="4986338"/>
          <p14:tracePt t="6616" x="3471863" y="4986338"/>
          <p14:tracePt t="6642" x="3486150" y="4986338"/>
          <p14:tracePt t="6661" x="3505200" y="4981575"/>
          <p14:tracePt t="6689" x="3567113" y="4981575"/>
          <p14:tracePt t="6708" x="3614738" y="4981575"/>
          <p14:tracePt t="6741" x="3690938" y="4981575"/>
          <p14:tracePt t="6760" x="3700463" y="4976813"/>
          <p14:tracePt t="6847" x="3729038" y="4972050"/>
          <p14:tracePt t="6878" x="3752850" y="4962525"/>
          <p14:tracePt t="6910" x="3752850" y="4957763"/>
          <p14:tracePt t="7130" x="3738563" y="4938713"/>
          <p14:tracePt t="7181" x="3681413" y="4895850"/>
          <p14:tracePt t="7206" x="3619500" y="4867275"/>
          <p14:tracePt t="7227" x="3576638" y="4848225"/>
          <p14:tracePt t="7270" x="3443288" y="4795838"/>
          <p14:tracePt t="7323" x="3167063" y="4724400"/>
          <p14:tracePt t="7347" x="3100388" y="4710113"/>
          <p14:tracePt t="7370" x="3048000" y="4691063"/>
          <p14:tracePt t="7378" x="3028950" y="4686300"/>
          <p14:tracePt t="7397" x="2995613" y="4681538"/>
          <p14:tracePt t="7442" x="2805113" y="4662488"/>
          <p14:tracePt t="7478" x="2671763" y="4652963"/>
          <p14:tracePt t="7536" x="2476500" y="4638675"/>
          <p14:tracePt t="7542" x="2438400" y="4633913"/>
          <p14:tracePt t="7553" x="2409825" y="4633913"/>
          <p14:tracePt t="7571" x="2357438" y="4629150"/>
          <p14:tracePt t="7614" x="2238375" y="4619625"/>
          <p14:tracePt t="7617" x="2209800" y="4619625"/>
          <p14:tracePt t="7635" x="2185988" y="4614863"/>
          <p14:tracePt t="7679" x="2000250" y="4605338"/>
          <p14:tracePt t="7710" x="1924050" y="4605338"/>
          <p14:tracePt t="7736" x="1876425" y="4605338"/>
          <p14:tracePt t="7739" x="1862138" y="4605338"/>
          <p14:tracePt t="7760" x="1809750" y="4605338"/>
          <p14:tracePt t="7807" x="1685925" y="4614863"/>
          <p14:tracePt t="7832" x="1624013" y="4619625"/>
          <p14:tracePt t="7883" x="1552575" y="4629150"/>
          <p14:tracePt t="7911" x="1481138" y="4638675"/>
          <p14:tracePt t="7933" x="1438275" y="4638675"/>
          <p14:tracePt t="7956" x="1409700" y="4643438"/>
          <p14:tracePt t="8034" x="1376363" y="4652963"/>
          <p14:tracePt t="8053" x="1357313" y="4662488"/>
          <p14:tracePt t="8080" x="1333500" y="4676775"/>
          <p14:tracePt t="8082" x="1328738" y="4681538"/>
          <p14:tracePt t="8099" x="1323975" y="4681538"/>
          <p14:tracePt t="8194" x="1295400" y="4710113"/>
          <p14:tracePt t="8212" x="1281113" y="4729163"/>
          <p14:tracePt t="8223" x="1266825" y="4738688"/>
          <p14:tracePt t="8244" x="1247775" y="4762500"/>
          <p14:tracePt t="8254" x="1243013" y="4767263"/>
          <p14:tracePt t="8274" x="1243013" y="4772025"/>
          <p14:tracePt t="8314" x="1238250" y="4781550"/>
          <p14:tracePt t="8333" x="1228725" y="4791075"/>
          <p14:tracePt t="8411" x="1223963" y="4824413"/>
          <p14:tracePt t="8413" x="1219200" y="4838700"/>
          <p14:tracePt t="8432" x="1219200" y="4852988"/>
          <p14:tracePt t="8538" x="1233488" y="4852988"/>
          <p14:tracePt t="8559" x="1395413" y="4881563"/>
          <p14:tracePt t="8602" x="1614488" y="4914900"/>
          <p14:tracePt t="8629" x="1771650" y="4938713"/>
          <p14:tracePt t="8658" x="2076450" y="4943475"/>
          <p14:tracePt t="8680" x="2338388" y="4943475"/>
          <p14:tracePt t="8682" x="2405063" y="4943475"/>
          <p14:tracePt t="8690" x="2462213" y="4943475"/>
          <p14:tracePt t="8712" x="2519363" y="4943475"/>
          <p14:tracePt t="8740" x="2557463" y="4943475"/>
          <p14:tracePt t="8761" x="2571750" y="4943475"/>
          <p14:tracePt t="8805" x="2795588" y="4943475"/>
          <p14:tracePt t="8809" x="2852738" y="4943475"/>
          <p14:tracePt t="8856" x="3024188" y="4943475"/>
          <p14:tracePt t="8876" x="3043238" y="4943475"/>
          <p14:tracePt t="8914" x="3100388" y="4943475"/>
          <p14:tracePt t="8949" x="3171825" y="4943475"/>
          <p14:tracePt t="8988" x="3238500" y="4943475"/>
          <p14:tracePt t="8989" x="3248025" y="4943475"/>
          <p14:tracePt t="9009" x="3257550" y="4943475"/>
          <p14:tracePt t="9036" x="3376613" y="4943475"/>
          <p14:tracePt t="9065" x="3424238" y="4943475"/>
          <p14:tracePt t="9228" x="3490913" y="4943475"/>
          <p14:tracePt t="9230" x="3538538" y="4943475"/>
          <p14:tracePt t="9261" x="3667125" y="4943475"/>
          <p14:tracePt t="9304" x="3714750" y="4943475"/>
          <p14:tracePt t="9471" x="3629025" y="4953000"/>
          <p14:tracePt t="9491" x="3576638" y="4957763"/>
          <p14:tracePt t="9525" x="3400425" y="4967288"/>
          <p14:tracePt t="9553" x="3233738" y="4967288"/>
          <p14:tracePt t="9570" x="3176588" y="4967288"/>
          <p14:tracePt t="9595" x="3119438" y="4967288"/>
          <p14:tracePt t="9597" x="3109913" y="4967288"/>
          <p14:tracePt t="9613" x="3095625" y="4967288"/>
          <p14:tracePt t="9615" x="3071813" y="4967288"/>
          <p14:tracePt t="9633" x="3038475" y="4967288"/>
          <p14:tracePt t="9634" x="3019425" y="4967288"/>
          <p14:tracePt t="9642" x="3000375" y="4967288"/>
          <p14:tracePt t="9659" x="2947988" y="4967288"/>
          <p14:tracePt t="9693" x="2833688" y="4967288"/>
          <p14:tracePt t="9712" x="2762250" y="4967288"/>
          <p14:tracePt t="9737" x="2690813" y="4967288"/>
          <p14:tracePt t="9740" x="2676525" y="4967288"/>
          <p14:tracePt t="9756" x="2628900" y="4967288"/>
          <p14:tracePt t="9792" x="2528888" y="4962525"/>
          <p14:tracePt t="9814" x="2500313" y="4962525"/>
          <p14:tracePt t="9832" x="2424113" y="4953000"/>
          <p14:tracePt t="9852" x="2362200" y="4953000"/>
          <p14:tracePt t="9878" x="2314575" y="4948238"/>
          <p14:tracePt t="9896" x="2276475" y="4943475"/>
          <p14:tracePt t="9928" x="2205038" y="4943475"/>
          <p14:tracePt t="9976" x="2085975" y="4938713"/>
          <p14:tracePt t="10017" x="2019300" y="4933950"/>
          <p14:tracePt t="10064" x="1933575" y="4933950"/>
          <p14:tracePt t="10082" x="1795463" y="4924425"/>
          <p14:tracePt t="10116" x="1700213" y="4919663"/>
          <p14:tracePt t="10133" x="1681163" y="4919663"/>
          <p14:tracePt t="10180" x="1657350" y="4914900"/>
          <p14:tracePt t="10200" x="1633538" y="4914900"/>
          <p14:tracePt t="10226" x="1581150" y="4914900"/>
          <p14:tracePt t="10229" x="1562100" y="4910138"/>
          <p14:tracePt t="10275" x="1481138" y="4905375"/>
          <p14:tracePt t="10298" x="1476375" y="4900613"/>
          <p14:tracePt t="10401" x="1457325" y="4900613"/>
          <p14:tracePt t="10426" x="1438275" y="4900613"/>
          <p14:tracePt t="10461" x="1419225" y="4900613"/>
          <p14:tracePt t="10478" x="1400175" y="4900613"/>
          <p14:tracePt t="10501" x="1366838" y="4900613"/>
          <p14:tracePt t="10522" x="1362075" y="4900613"/>
          <p14:tracePt t="10814" x="1371600" y="4900613"/>
          <p14:tracePt t="10848" x="1395413" y="4895850"/>
          <p14:tracePt t="10852" x="1409700" y="4895850"/>
          <p14:tracePt t="10897" x="1452563" y="4891088"/>
          <p14:tracePt t="10917" x="1462088" y="4891088"/>
          <p14:tracePt t="10956" x="1481138" y="4891088"/>
          <p14:tracePt t="10979" x="1576388" y="4886325"/>
          <p14:tracePt t="11023" x="1638300" y="4886325"/>
          <p14:tracePt t="11101" x="1647825" y="4886325"/>
          <p14:tracePt t="11148" x="1652588" y="4886325"/>
          <p14:tracePt t="11191" x="1671638" y="4881563"/>
          <p14:tracePt t="11195" x="1676400" y="4881563"/>
          <p14:tracePt t="11220" x="1695450" y="4881563"/>
          <p14:tracePt t="11240" x="1738313" y="4876800"/>
          <p14:tracePt t="11258" x="1757363" y="4876800"/>
          <p14:tracePt t="11284" x="1800225" y="4876800"/>
          <p14:tracePt t="11288" x="1809750" y="4876800"/>
          <p14:tracePt t="11306" x="1814513" y="4876800"/>
          <p14:tracePt t="11344" x="1833563" y="4876800"/>
          <p14:tracePt t="11362" x="1857375" y="4876800"/>
          <p14:tracePt t="11399" x="1909763" y="4876800"/>
          <p14:tracePt t="11425" x="1938338" y="4876800"/>
          <p14:tracePt t="11440" x="1957388" y="4876800"/>
          <p14:tracePt t="11477" x="1976438" y="4876800"/>
          <p14:tracePt t="11494" x="1981200" y="4876800"/>
          <p14:tracePt t="11521" x="2009775" y="4872038"/>
          <p14:tracePt t="11524" x="2019300" y="4872038"/>
          <p14:tracePt t="11547" x="2033588" y="4867275"/>
          <p14:tracePt t="11587" x="2062163" y="4862513"/>
          <p14:tracePt t="11663" x="2085975" y="4862513"/>
          <p14:tracePt t="11781" x="2105025" y="4862513"/>
          <p14:tracePt t="11786" x="2133600" y="4862513"/>
          <p14:tracePt t="11803" x="2171700" y="4862513"/>
          <p14:tracePt t="11844" x="2176463" y="4862513"/>
          <p14:tracePt t="11910" x="2228850" y="4862513"/>
          <p14:tracePt t="11949" x="2286000" y="4862513"/>
          <p14:tracePt t="11973" x="2300288" y="4862513"/>
          <p14:tracePt t="11974" x="2309813" y="4862513"/>
          <p14:tracePt t="11993" x="2324100" y="4862513"/>
          <p14:tracePt t="12019" x="2338388" y="4862513"/>
          <p14:tracePt t="12113" x="2362200" y="4857750"/>
          <p14:tracePt t="12165" x="2381250" y="4848225"/>
          <p14:tracePt t="12228" x="2386013" y="4848225"/>
          <p14:tracePt t="12252" x="2400300" y="4843463"/>
          <p14:tracePt t="12302" x="2405063" y="4843463"/>
          <p14:tracePt t="12351" x="2419350" y="4838700"/>
          <p14:tracePt t="12393" x="2428875" y="4838700"/>
          <p14:tracePt t="12439" x="2443163" y="4838700"/>
          <p14:tracePt t="12456" x="2452688" y="4838700"/>
          <p14:tracePt t="12493" x="2457450" y="4838700"/>
          <p14:tracePt t="12554" x="2481263" y="4838700"/>
          <p14:tracePt t="12570" x="2500313" y="4838700"/>
          <p14:tracePt t="12605" x="2538413" y="4838700"/>
          <p14:tracePt t="12629" x="2552700" y="4838700"/>
          <p14:tracePt t="12656" x="2576513" y="4838700"/>
          <p14:tracePt t="12658" x="2586038" y="4838700"/>
          <p14:tracePt t="12691" x="2619375" y="4838700"/>
          <p14:tracePt t="12783" x="2652713" y="4838700"/>
          <p14:tracePt t="12786" x="2657475" y="4838700"/>
          <p14:tracePt t="12805" x="2662238" y="4838700"/>
          <p14:tracePt t="12926" x="2714625" y="4843463"/>
          <p14:tracePt t="12928" x="2733675" y="4848225"/>
          <p14:tracePt t="12945" x="2762250" y="4852988"/>
          <p14:tracePt t="12968" x="2795588" y="4857750"/>
          <p14:tracePt t="13006" x="2886075" y="4876800"/>
          <p14:tracePt t="13025" x="2957513" y="4876800"/>
          <p14:tracePt t="13063" x="2990850" y="4876800"/>
          <p14:tracePt t="13134" x="3024188" y="4876800"/>
          <p14:tracePt t="13149" x="3033713" y="4876800"/>
          <p14:tracePt t="13287" x="3057525" y="4876800"/>
          <p14:tracePt t="13476" x="3105150" y="4876800"/>
          <p14:tracePt t="13491" x="3171825" y="4876800"/>
          <p14:tracePt t="13524" x="3271838" y="4872038"/>
          <p14:tracePt t="13548" x="3286125" y="4872038"/>
          <p14:tracePt t="13617" x="3309938" y="4872038"/>
          <p14:tracePt t="13633" x="3328988" y="4867275"/>
          <p14:tracePt t="13678" x="3348038" y="4867275"/>
          <p14:tracePt t="13724" x="3357563" y="4867275"/>
          <p14:tracePt t="13755" x="3457575" y="4852988"/>
          <p14:tracePt t="13770" x="3486150" y="4848225"/>
          <p14:tracePt t="13800" x="3500438" y="4843463"/>
          <p14:tracePt t="13845" x="3524250" y="4843463"/>
          <p14:tracePt t="13878" x="3552825" y="4843463"/>
          <p14:tracePt t="13908" x="3557588" y="4843463"/>
          <p14:tracePt t="13962" x="3600450" y="4843463"/>
          <p14:tracePt t="14005" x="3614738" y="4843463"/>
          <p14:tracePt t="14224" x="3624263" y="4843463"/>
          <p14:tracePt t="14252" x="3629025" y="4838700"/>
          <p14:tracePt t="14304" x="3633788" y="4838700"/>
          <p14:tracePt t="14320" x="3638550" y="4833938"/>
          <p14:tracePt t="14351" x="3648075" y="4833938"/>
          <p14:tracePt t="14352" x="3648075" y="4829175"/>
          <p14:tracePt t="14367" x="3657600" y="4829175"/>
          <p14:tracePt t="14385" x="3662363" y="4829175"/>
          <p14:tracePt t="14428" x="3686175" y="4814888"/>
          <p14:tracePt t="14442" x="3695700" y="4800600"/>
          <p14:tracePt t="14475" x="3700463" y="4791075"/>
          <p14:tracePt t="14490" x="3714750" y="4781550"/>
          <p14:tracePt t="14520" x="3729038" y="4748213"/>
          <p14:tracePt t="14537" x="3738563" y="4724400"/>
          <p14:tracePt t="14567" x="3743325" y="4705350"/>
          <p14:tracePt t="14599" x="3757613" y="4648200"/>
          <p14:tracePt t="14628" x="3762375" y="4600575"/>
          <p14:tracePt t="14658" x="3762375" y="4557713"/>
          <p14:tracePt t="14675" x="3762375" y="4491038"/>
          <p14:tracePt t="14691" x="3762375" y="4462463"/>
          <p14:tracePt t="14739" x="3748088" y="4438650"/>
          <p14:tracePt t="14782" x="3724275" y="4429125"/>
          <p14:tracePt t="14814" x="3686175" y="4414838"/>
          <p14:tracePt t="14846" x="3643313" y="4400550"/>
          <p14:tracePt t="14849" x="3638550" y="4400550"/>
          <p14:tracePt t="14863" x="3629025" y="4400550"/>
          <p14:tracePt t="14893" x="3605213" y="4400550"/>
          <p14:tracePt t="14926" x="3562350" y="4405313"/>
          <p14:tracePt t="14943" x="3524250" y="4419600"/>
          <p14:tracePt t="14962" x="3514725" y="4424363"/>
          <p14:tracePt t="15039" x="3490913" y="4438650"/>
          <p14:tracePt t="15053" x="3467100" y="4457700"/>
          <p14:tracePt t="15083" x="3438525" y="4476750"/>
          <p14:tracePt t="15116" x="3429000" y="4486275"/>
          <p14:tracePt t="15118" x="3424238" y="4491038"/>
          <p14:tracePt t="15132" x="3419475" y="4500563"/>
          <p14:tracePt t="15134" x="3414713" y="4505325"/>
          <p14:tracePt t="15141" x="3414713" y="4510088"/>
          <p14:tracePt t="15159" x="3395663" y="4529138"/>
          <p14:tracePt t="15162" x="3390900" y="4538663"/>
          <p14:tracePt t="15179" x="3381375" y="4548188"/>
          <p14:tracePt t="15194" x="3376613" y="4552950"/>
          <p14:tracePt t="15223" x="3371850" y="4557713"/>
          <p14:tracePt t="15255" x="3367088" y="4576763"/>
          <p14:tracePt t="15274" x="3362325" y="4581525"/>
          <p14:tracePt t="15515" x="3362325" y="4586288"/>
          <p14:tracePt t="15641" x="3371850" y="4586288"/>
          <p14:tracePt t="15658" x="3376613" y="4586288"/>
          <p14:tracePt t="15693" x="3395663" y="4572000"/>
          <p14:tracePt t="15711" x="3400425" y="4557713"/>
          <p14:tracePt t="15758" x="3414713" y="4467225"/>
          <p14:tracePt t="15796" x="3419475" y="4367213"/>
          <p14:tracePt t="15815" x="3405188" y="4314825"/>
          <p14:tracePt t="15852" x="3352800" y="4214813"/>
          <p14:tracePt t="15869" x="3324225" y="4171950"/>
          <p14:tracePt t="15906" x="3281363" y="4105275"/>
          <p14:tracePt t="15940" x="3224213" y="4010025"/>
          <p14:tracePt t="15977" x="3086100" y="3867150"/>
          <p14:tracePt t="16002" x="3038475" y="3829050"/>
          <p14:tracePt t="16004" x="3028950" y="3819525"/>
          <p14:tracePt t="16020" x="3005138" y="3790950"/>
          <p14:tracePt t="16041" x="2976563" y="3762375"/>
          <p14:tracePt t="16065" x="2947988" y="3743325"/>
          <p14:tracePt t="16083" x="2928938" y="3729038"/>
          <p14:tracePt t="16109" x="2924175" y="3724275"/>
          <p14:tracePt t="16174" x="2895600" y="3724275"/>
          <p14:tracePt t="16191" x="2867025" y="3724275"/>
          <p14:tracePt t="16218" x="2847975" y="3719513"/>
          <p14:tracePt t="16292" x="2843213" y="3719513"/>
          <p14:tracePt t="16315" x="2824163" y="3738563"/>
          <p14:tracePt t="16362" x="2786063" y="3781425"/>
          <p14:tracePt t="16364" x="2781300" y="3786188"/>
          <p14:tracePt t="16383" x="2781300" y="3795713"/>
          <p14:tracePt t="16595" x="2786063" y="3795713"/>
          <p14:tracePt t="16642" x="2824163" y="3795713"/>
          <p14:tracePt t="16664" x="2871788" y="3795713"/>
          <p14:tracePt t="16688" x="2881313" y="3795713"/>
          <p14:tracePt t="16722" x="2886075" y="3795713"/>
          <p14:tracePt t="16760" x="2919413" y="3795713"/>
          <p14:tracePt t="16781" x="2928938" y="3795713"/>
          <p14:tracePt t="16927" x="2943225" y="3795713"/>
          <p14:tracePt t="16994" x="2962275" y="3795713"/>
          <p14:tracePt t="17014" x="2981325" y="3795713"/>
          <p14:tracePt t="17051" x="3005138" y="3795713"/>
          <p14:tracePt t="17130" x="3028950" y="3795713"/>
          <p14:tracePt t="17147" x="3052763" y="3795713"/>
          <p14:tracePt t="17150" x="3062288" y="3795713"/>
          <p14:tracePt t="17157" x="3081338" y="3795713"/>
          <p14:tracePt t="17177" x="3095625" y="3795713"/>
          <p14:tracePt t="17196" x="3100388" y="3795713"/>
          <p14:tracePt t="17253" x="3124200" y="3795713"/>
          <p14:tracePt t="17286" x="3148013" y="3795713"/>
          <p14:tracePt t="17471" x="3152775" y="3795713"/>
          <p14:tracePt t="17509" x="3190875" y="3795713"/>
          <p14:tracePt t="17539" x="3195638" y="3790950"/>
          <p14:tracePt t="17551" x="3205163" y="3781425"/>
          <p14:tracePt t="17571" x="3224213" y="3767138"/>
          <p14:tracePt t="17611" x="3243263" y="3733800"/>
          <p14:tracePt t="17633" x="3243263" y="3719513"/>
          <p14:tracePt t="17679" x="3243263" y="3714750"/>
          <p14:tracePt t="17738" x="3214688" y="3714750"/>
          <p14:tracePt t="17759" x="3171825" y="3700463"/>
          <p14:tracePt t="17781" x="3138488" y="3690938"/>
          <p14:tracePt t="17821" x="3105150" y="3671888"/>
          <p14:tracePt t="17845" x="3076575" y="3657600"/>
          <p14:tracePt t="17849" x="3052763" y="3648075"/>
          <p14:tracePt t="17876" x="3005138" y="3633788"/>
          <p14:tracePt t="17880" x="2990850" y="3629025"/>
          <p14:tracePt t="17900" x="2947988" y="3614738"/>
          <p14:tracePt t="17932" x="2914650" y="3614738"/>
          <p14:tracePt t="17938" x="2905125" y="3614738"/>
          <p14:tracePt t="17945" x="2895600" y="3609975"/>
          <p14:tracePt t="17970" x="2852738" y="3600450"/>
          <p14:tracePt t="17991" x="2809875" y="3600450"/>
          <p14:tracePt t="18037" x="2695575" y="3600450"/>
          <p14:tracePt t="18063" x="2657475" y="3605213"/>
          <p14:tracePt t="18133" x="2638425" y="3605213"/>
          <p14:tracePt t="18150" x="2628900" y="3609975"/>
          <p14:tracePt t="18192" x="2605088" y="3629025"/>
          <p14:tracePt t="18244" x="2581275" y="3671888"/>
          <p14:tracePt t="18269" x="2543175" y="3752850"/>
          <p14:tracePt t="18288" x="2543175" y="3762375"/>
          <p14:tracePt t="18291" x="2543175" y="3767138"/>
          <p14:tracePt t="18332" x="2543175" y="3790950"/>
          <p14:tracePt t="18353" x="2547938" y="3814763"/>
          <p14:tracePt t="18363" x="2547938" y="3824288"/>
          <p14:tracePt t="18366" x="2562225" y="3833813"/>
          <p14:tracePt t="18382" x="2571750" y="3862388"/>
          <p14:tracePt t="18412" x="2628900" y="3895725"/>
          <p14:tracePt t="18436" x="2676525" y="3919538"/>
          <p14:tracePt t="18444" x="2700338" y="3924300"/>
          <p14:tracePt t="18463" x="2724150" y="3933825"/>
          <p14:tracePt t="18487" x="2767013" y="3938588"/>
          <p14:tracePt t="18493" x="2781300" y="3938588"/>
          <p14:tracePt t="18511" x="2824163" y="3938588"/>
          <p14:tracePt t="18540" x="2905125" y="3924300"/>
          <p14:tracePt t="18567" x="2928938" y="3914775"/>
          <p14:tracePt t="18604" x="2971800" y="3890963"/>
          <p14:tracePt t="18612" x="2976563" y="3886200"/>
          <p14:tracePt t="18634" x="2990850" y="3881438"/>
          <p14:tracePt t="18677" x="3033713" y="3895725"/>
          <p14:tracePt t="18681" x="3057525" y="3905250"/>
          <p14:tracePt t="18707" x="3157538" y="3967163"/>
          <p14:tracePt t="18709" x="3200400" y="3995738"/>
          <p14:tracePt t="18731" x="3262313" y="4043363"/>
          <p14:tracePt t="18754" x="3381375" y="4148138"/>
          <p14:tracePt t="18782" x="3443288" y="4229100"/>
          <p14:tracePt t="18805" x="3548063" y="4357688"/>
          <p14:tracePt t="18831" x="3614738" y="4452938"/>
          <p14:tracePt t="18854" x="3638550" y="4486275"/>
          <p14:tracePt t="18878" x="3648075" y="4514850"/>
          <p14:tracePt t="18913" x="3648075" y="4567238"/>
          <p14:tracePt t="18931" x="3648075" y="4591050"/>
          <p14:tracePt t="18970" x="3648075" y="4676775"/>
          <p14:tracePt t="18972" x="3648075" y="4691063"/>
          <p14:tracePt t="18992" x="3648075" y="4714875"/>
          <p14:tracePt t="19040" x="3648075" y="4719638"/>
          <p14:tracePt t="19058" x="3638550" y="4733925"/>
          <p14:tracePt t="19098" x="3605213" y="4791075"/>
          <p14:tracePt t="19100" x="3595688" y="4795838"/>
          <p14:tracePt t="19119" x="3586163" y="4819650"/>
          <p14:tracePt t="19145" x="3548063" y="4867275"/>
          <p14:tracePt t="19166" x="3538538" y="4881563"/>
          <p14:tracePt t="19188" x="3533775" y="4886325"/>
          <p14:tracePt t="19258" x="3529013" y="4886325"/>
          <p14:tracePt t="19276" x="3524250" y="4886325"/>
          <p14:tracePt t="19313" x="3514725" y="4886325"/>
          <p14:tracePt t="19330" x="3495675" y="4886325"/>
          <p14:tracePt t="19366" x="3433763" y="4895850"/>
          <p14:tracePt t="19383" x="3429000" y="4895850"/>
          <p14:tracePt t="19533" x="3424238" y="4895850"/>
          <p14:tracePt t="19567" x="3414713" y="4881563"/>
          <p14:tracePt t="19582" x="3409950" y="4881563"/>
          <p14:tracePt t="19628" x="3409950" y="4872038"/>
          <p14:tracePt t="19661" x="3395663" y="4848225"/>
          <p14:tracePt t="19695" x="3395663" y="4843463"/>
          <p14:tracePt t="19711" x="3395663" y="4838700"/>
          <p14:tracePt t="20740" x="3419475" y="4833938"/>
          <p14:tracePt t="20758" x="3433763" y="4829175"/>
          <p14:tracePt t="20875" x="3438525" y="4824413"/>
          <p14:tracePt t="20932" x="3443288" y="4824413"/>
          <p14:tracePt t="21103" x="3486150" y="4814888"/>
          <p14:tracePt t="21129" x="3509963" y="4810125"/>
          <p14:tracePt t="21223" x="3533775" y="4805363"/>
          <p14:tracePt t="21240" x="3543300" y="4805363"/>
          <p14:tracePt t="21271" x="3548063" y="4805363"/>
          <p14:tracePt t="21363" x="3557588" y="4800600"/>
          <p14:tracePt t="21414" x="3562350" y="4800600"/>
          <p14:tracePt t="21543" x="3567113" y="4800600"/>
          <p14:tracePt t="21567" x="3571875" y="4810125"/>
          <p14:tracePt t="21604" x="3571875" y="4829175"/>
          <p14:tracePt t="21659" x="3567113" y="4838700"/>
          <p14:tracePt t="21681" x="3562350" y="4843463"/>
          <p14:tracePt t="21724" x="3481388" y="4838700"/>
          <p14:tracePt t="21770" x="3409950" y="4819650"/>
          <p14:tracePt t="21868" x="3386138" y="4805363"/>
          <p14:tracePt t="21892" x="3367088" y="4781550"/>
          <p14:tracePt t="21914" x="3352800" y="4748213"/>
          <p14:tracePt t="21939" x="3338513" y="4719638"/>
          <p14:tracePt t="21944" x="3338513" y="4714875"/>
          <p14:tracePt t="21960" x="3338513" y="4705350"/>
          <p14:tracePt t="21985" x="3333750" y="4695825"/>
          <p14:tracePt t="21987" x="3333750" y="4686300"/>
          <p14:tracePt t="22004" x="3333750" y="4676775"/>
          <p14:tracePt t="22039" x="3348038" y="4633913"/>
          <p14:tracePt t="22066" x="3376613" y="4605338"/>
          <p14:tracePt t="22080" x="3395663" y="4591050"/>
          <p14:tracePt t="22118" x="3471863" y="4538663"/>
          <p14:tracePt t="22142" x="3505200" y="4529138"/>
          <p14:tracePt t="22191" x="3533775" y="4533900"/>
          <p14:tracePt t="22207" x="3562350" y="4538663"/>
          <p14:tracePt t="22245" x="3671888" y="4572000"/>
          <p14:tracePt t="22253" x="3671888" y="4576763"/>
          <p14:tracePt t="22286" x="3700463" y="4605338"/>
          <p14:tracePt t="22323" x="3700463" y="4629150"/>
          <p14:tracePt t="22345" x="3700463" y="4652963"/>
          <p14:tracePt t="22380" x="3695700" y="4748213"/>
          <p14:tracePt t="22397" x="3686175" y="4791075"/>
          <p14:tracePt t="22415" x="3671888" y="4829175"/>
          <p14:tracePt t="22432" x="3667125" y="4848225"/>
          <p14:tracePt t="22453" x="3652838" y="4881563"/>
          <p14:tracePt t="22490" x="3619500" y="4914900"/>
          <p14:tracePt t="22507" x="3614738" y="4914900"/>
          <p14:tracePt t="22533" x="3557588" y="4929188"/>
          <p14:tracePt t="22537" x="3529013" y="4933950"/>
          <p14:tracePt t="22552" x="3471863" y="4948238"/>
          <p14:tracePt t="22588" x="3357563" y="4967288"/>
          <p14:tracePt t="22611" x="3348038" y="4967288"/>
          <p14:tracePt t="22658" x="3324225" y="4953000"/>
          <p14:tracePt t="22692" x="3243263" y="4910138"/>
          <p14:tracePt t="22743" x="3214688" y="4872038"/>
          <p14:tracePt t="22744" x="3214688" y="4867275"/>
          <p14:tracePt t="22781" x="3209925" y="4843463"/>
          <p14:tracePt t="22817" x="3205163" y="4819650"/>
          <p14:tracePt t="22849" x="3200400" y="4772025"/>
          <p14:tracePt t="22869" x="3200400" y="4748213"/>
          <p14:tracePt t="22892" x="3200400" y="4695825"/>
          <p14:tracePt t="22924" x="3219450" y="4638675"/>
          <p14:tracePt t="22955" x="3228975" y="4614863"/>
          <p14:tracePt t="22974" x="3233738" y="4610100"/>
          <p14:tracePt t="22989" x="3243263" y="4605338"/>
          <p14:tracePt t="23020" x="3262313" y="4595813"/>
          <p14:tracePt t="23022" x="3271838" y="4595813"/>
          <p14:tracePt t="23037" x="3309938" y="4591050"/>
          <p14:tracePt t="23067" x="3362325" y="4586288"/>
          <p14:tracePt t="23084" x="3390900" y="4581525"/>
          <p14:tracePt t="23115" x="3424238" y="4581525"/>
          <p14:tracePt t="23131" x="3448050" y="4581525"/>
          <p14:tracePt t="23165" x="3548063" y="4610100"/>
          <p14:tracePt t="23180" x="3567113" y="4624388"/>
          <p14:tracePt t="23206" x="3586163" y="4657725"/>
          <p14:tracePt t="23236" x="3600450" y="4681538"/>
          <p14:tracePt t="23252" x="3605213" y="4691063"/>
          <p14:tracePt t="23284" x="3609975" y="4700588"/>
          <p14:tracePt t="23286" x="3609975" y="4710113"/>
          <p14:tracePt t="23317" x="3609975" y="4743450"/>
          <p14:tracePt t="23332" x="3609975" y="4767263"/>
          <p14:tracePt t="23364" x="3609975" y="4795838"/>
          <p14:tracePt t="23379" x="3609975" y="4800600"/>
          <p14:tracePt t="23470" x="3605213" y="4819650"/>
          <p14:tracePt t="23501" x="3595688" y="4838700"/>
          <p14:tracePt t="23503" x="3595688" y="4843463"/>
          <p14:tracePt t="23546" x="3576638" y="4857750"/>
          <p14:tracePt t="23551" x="3571875" y="4862513"/>
          <p14:tracePt t="23567" x="3552825" y="4872038"/>
          <p14:tracePt t="23597" x="3481388" y="4886325"/>
          <p14:tracePt t="23630" x="3390900" y="4886325"/>
          <p14:tracePt t="23646" x="3371850" y="4886325"/>
          <p14:tracePt t="23675" x="3357563" y="4886325"/>
          <p14:tracePt t="23736" x="3338513" y="4886325"/>
          <p14:tracePt t="23753" x="3319463" y="4881563"/>
          <p14:tracePt t="23786" x="3281363" y="4857750"/>
          <p14:tracePt t="23803" x="3271838" y="4852988"/>
          <p14:tracePt t="23844" x="3271838" y="4843463"/>
          <p14:tracePt t="23860" x="3271838" y="4833938"/>
          <p14:tracePt t="23891" x="3271838" y="4824413"/>
          <p14:tracePt t="23941" x="3271838" y="4814888"/>
          <p14:tracePt t="23988" x="3295650" y="4786313"/>
          <p14:tracePt t="23990" x="3309938" y="4776788"/>
          <p14:tracePt t="24038" x="3438525" y="4729163"/>
          <p14:tracePt t="24057" x="3490913" y="4714875"/>
          <p14:tracePt t="24314" x="3481388" y="4724400"/>
          <p14:tracePt t="24346" x="3433763" y="4776788"/>
          <p14:tracePt t="24366" x="3381375" y="4819650"/>
          <p14:tracePt t="24382" x="3343275" y="4838700"/>
          <p14:tracePt t="24418" x="3271838" y="4867275"/>
          <p14:tracePt t="24424" x="3262313" y="4872038"/>
          <p14:tracePt t="24441" x="3228975" y="4872038"/>
          <p14:tracePt t="24473" x="3162300" y="4876800"/>
          <p14:tracePt t="24489" x="3114675" y="4876800"/>
          <p14:tracePt t="24523" x="3009900" y="4876800"/>
          <p14:tracePt t="24543" x="2967038" y="4876800"/>
          <p14:tracePt t="24553" x="2924175" y="4876800"/>
          <p14:tracePt t="24569" x="2881313" y="4876800"/>
          <p14:tracePt t="24595" x="2862263" y="4876800"/>
          <p14:tracePt t="24598" x="2857500" y="4876800"/>
          <p14:tracePt t="24644" x="2824163" y="4881563"/>
          <p14:tracePt t="24678" x="2795588" y="4891088"/>
          <p14:tracePt t="24679" x="2786063" y="4895850"/>
          <p14:tracePt t="24696" x="2767013" y="4900613"/>
          <p14:tracePt t="24742" x="2728913" y="4910138"/>
          <p14:tracePt t="24759" x="2719388" y="4914900"/>
          <p14:tracePt t="24805" x="2709863" y="4919663"/>
          <p14:tracePt t="24849" x="2695575" y="4919663"/>
          <p14:tracePt t="24879" x="2662238" y="4924425"/>
          <p14:tracePt t="24910" x="2647950" y="4929188"/>
          <p14:tracePt t="24940" x="2633663" y="4929188"/>
          <p14:tracePt t="24942" x="2628900" y="4929188"/>
          <p14:tracePt t="24959" x="2609850" y="4933950"/>
          <p14:tracePt t="24992" x="2590800" y="4933950"/>
          <p14:tracePt t="25008" x="2586038" y="4933950"/>
          <p14:tracePt t="25038" x="2576513" y="4933950"/>
          <p14:tracePt t="25117" x="2562225" y="4933950"/>
          <p14:tracePt t="25422" x="2562225" y="4919663"/>
          <p14:tracePt t="25477" x="2562225" y="4914900"/>
          <p14:tracePt t="25566" x="2566988" y="4910138"/>
          <p14:tracePt t="25695" x="2566988" y="4905375"/>
          <p14:tracePt t="25804" x="2557463" y="4905375"/>
          <p14:tracePt t="25827" x="2543175" y="4905375"/>
          <p14:tracePt t="26503" x="2543175" y="4900613"/>
          <p14:tracePt t="26524" x="2547938" y="4895850"/>
          <p14:tracePt t="26565" x="2557463" y="4891088"/>
          <p14:tracePt t="26637" x="2609850" y="4857750"/>
          <p14:tracePt t="26746" x="2624138" y="4857750"/>
          <p14:tracePt t="26772" x="2662238" y="4848225"/>
          <p14:tracePt t="26794" x="2705100" y="4848225"/>
          <p14:tracePt t="26846" x="2767013" y="4843463"/>
          <p14:tracePt t="27045" x="2762250" y="4852988"/>
          <p14:tracePt t="27068" x="2724150" y="4876800"/>
          <p14:tracePt t="27099" x="2628900" y="4905375"/>
          <p14:tracePt t="27102" x="2600325" y="4910138"/>
          <p14:tracePt t="27127" x="2547938" y="4919663"/>
          <p14:tracePt t="27153" x="2514600" y="4919663"/>
          <p14:tracePt t="27175" x="2471738" y="4919663"/>
          <p14:tracePt t="27199" x="2395538" y="4919663"/>
          <p14:tracePt t="27227" x="2214563" y="4914900"/>
          <p14:tracePt t="27251" x="2047875" y="4900613"/>
          <p14:tracePt t="27256" x="2019300" y="4900613"/>
          <p14:tracePt t="27262" x="1995488" y="4900613"/>
          <p14:tracePt t="27287" x="1971675" y="4895850"/>
          <p14:tracePt t="27330" x="1862138" y="4886325"/>
          <p14:tracePt t="27355" x="1824038" y="4881563"/>
          <p14:tracePt t="27358" x="1819275" y="4881563"/>
          <p14:tracePt t="27381" x="1809750" y="4881563"/>
          <p14:tracePt t="27437" x="1752600" y="4881563"/>
          <p14:tracePt t="27440" x="1724025" y="4881563"/>
          <p14:tracePt t="27459" x="1652588" y="4876800"/>
          <p14:tracePt t="27507" x="1571625" y="4876800"/>
          <p14:tracePt t="27571" x="1562100" y="4876800"/>
          <p14:tracePt t="27590" x="1552575" y="4876800"/>
          <p14:tracePt t="27690" x="1538288" y="4881563"/>
          <p14:tracePt t="27712" x="1528763" y="4886325"/>
          <p14:tracePt t="27754" x="1524000" y="4891088"/>
          <p14:tracePt t="27876" x="1524000" y="4895850"/>
          <p14:tracePt t="27911" x="1524000" y="4900613"/>
          <p14:tracePt t="27927" x="1524000" y="4910138"/>
          <p14:tracePt t="27960" x="1533525" y="4919663"/>
          <p14:tracePt t="27977" x="1633538" y="4919663"/>
          <p14:tracePt t="28001" x="1714500" y="4919663"/>
          <p14:tracePt t="28003" x="1728788" y="4919663"/>
          <p14:tracePt t="28023" x="1762125" y="4914900"/>
          <p14:tracePt t="28084" x="1809750" y="4900613"/>
          <p14:tracePt t="28102" x="1852613" y="4895850"/>
          <p14:tracePt t="28141" x="1971675" y="4872038"/>
          <p14:tracePt t="28174" x="1985963" y="4857750"/>
          <p14:tracePt t="28195" x="1985963" y="4843463"/>
          <p14:tracePt t="28220" x="1985963" y="4819650"/>
          <p14:tracePt t="28239" x="1985963" y="4800600"/>
          <p14:tracePt t="28273" x="1985963" y="4776788"/>
          <p14:tracePt t="28290" x="1976438" y="4757738"/>
          <p14:tracePt t="28337" x="1933575" y="4676775"/>
          <p14:tracePt t="28361" x="1871663" y="4610100"/>
          <p14:tracePt t="28363" x="1862138" y="4605338"/>
          <p14:tracePt t="28384" x="1838325" y="4586288"/>
          <p14:tracePt t="28385" x="1833563" y="4586288"/>
          <p14:tracePt t="28408" x="1804988" y="4576763"/>
          <p14:tracePt t="28428" x="1776413" y="4572000"/>
          <p14:tracePt t="28430" x="1757363" y="4572000"/>
          <p14:tracePt t="28446" x="1728788" y="4572000"/>
          <p14:tracePt t="28488" x="1662113" y="4572000"/>
          <p14:tracePt t="28491" x="1652588" y="4572000"/>
          <p14:tracePt t="28509" x="1643063" y="4572000"/>
          <p14:tracePt t="28554" x="1576388" y="4552950"/>
          <p14:tracePt t="28559" x="1543050" y="4548188"/>
          <p14:tracePt t="28567" x="1500188" y="4543425"/>
          <p14:tracePt t="28588" x="1447800" y="4533900"/>
          <p14:tracePt t="28614" x="1371600" y="4533900"/>
          <p14:tracePt t="28632" x="1357313" y="4533900"/>
          <p14:tracePt t="28656" x="1343025" y="4533900"/>
          <p14:tracePt t="28677" x="1328738" y="4538663"/>
          <p14:tracePt t="28702" x="1200150" y="4567238"/>
          <p14:tracePt t="28712" x="1185863" y="4576763"/>
          <p14:tracePt t="28728" x="1152525" y="4591050"/>
          <p14:tracePt t="28751" x="1119188" y="4619625"/>
          <p14:tracePt t="28753" x="1104900" y="4624388"/>
          <p14:tracePt t="28784" x="1090613" y="4643438"/>
          <p14:tracePt t="28822" x="1085850" y="4667250"/>
          <p14:tracePt t="28845" x="1081088" y="4691063"/>
          <p14:tracePt t="28863" x="1081088" y="4705350"/>
          <p14:tracePt t="28866" x="1081088" y="4710113"/>
          <p14:tracePt t="28894" x="1081088" y="4719638"/>
          <p14:tracePt t="28909" x="1081088" y="4724400"/>
          <p14:tracePt t="28942" x="1081088" y="4738688"/>
          <p14:tracePt t="28977" x="1138238" y="4791075"/>
          <p14:tracePt t="29003" x="1209675" y="4833938"/>
          <p14:tracePt t="29022" x="1281113" y="4867275"/>
          <p14:tracePt t="29065" x="1343025" y="4900613"/>
          <p14:tracePt t="29068" x="1357313" y="4905375"/>
          <p14:tracePt t="29082" x="1395413" y="4910138"/>
          <p14:tracePt t="29118" x="1538288" y="4910138"/>
          <p14:tracePt t="29119" x="1566863" y="4910138"/>
          <p14:tracePt t="29144" x="1638300" y="4910138"/>
          <p14:tracePt t="29178" x="1662113" y="4910138"/>
          <p14:tracePt t="29235" x="1757363" y="4905375"/>
          <p14:tracePt t="29239" x="1785938" y="4895850"/>
          <p14:tracePt t="29256" x="1819275" y="4886325"/>
          <p14:tracePt t="29291" x="1843088" y="4872038"/>
          <p14:tracePt t="29293" x="1847850" y="4867275"/>
          <p14:tracePt t="29313" x="1852613" y="4857750"/>
          <p14:tracePt t="29346" x="1862138" y="4848225"/>
          <p14:tracePt t="29364" x="1881188" y="4819650"/>
          <p14:tracePt t="29397" x="1909763" y="4786313"/>
          <p14:tracePt t="29417" x="1914525" y="4767263"/>
          <p14:tracePt t="29454" x="1919288" y="4724400"/>
          <p14:tracePt t="29488" x="1938338" y="4672013"/>
          <p14:tracePt t="29505" x="1938338" y="4643438"/>
          <p14:tracePt t="29540" x="1943100" y="4581525"/>
          <p14:tracePt t="29557" x="1943100" y="4562475"/>
          <p14:tracePt t="29596" x="1928813" y="4519613"/>
          <p14:tracePt t="29614" x="1909763" y="4495800"/>
          <p14:tracePt t="29649" x="1857375" y="4452938"/>
          <p14:tracePt t="29666" x="1833563" y="4448175"/>
          <p14:tracePt t="29690" x="1804988" y="4438650"/>
          <p14:tracePt t="29722" x="1724025" y="4433888"/>
          <p14:tracePt t="29758" x="1647825" y="4438650"/>
          <p14:tracePt t="29775" x="1609725" y="4438650"/>
          <p14:tracePt t="29813" x="1490663" y="4443413"/>
          <p14:tracePt t="29833" x="1423988" y="4452938"/>
          <p14:tracePt t="29858" x="1309688" y="4467225"/>
          <p14:tracePt t="29877" x="1304925" y="4471988"/>
          <p14:tracePt t="29915" x="1266825" y="4486275"/>
          <p14:tracePt t="29939" x="1233488" y="4495800"/>
          <p14:tracePt t="29961" x="1214438" y="4505325"/>
          <p14:tracePt t="29980" x="1190625" y="4514850"/>
          <p14:tracePt t="30009" x="1157288" y="4533900"/>
          <p14:tracePt t="30013" x="1147763" y="4538663"/>
          <p14:tracePt t="30035" x="1128713" y="4552950"/>
          <p14:tracePt t="30055" x="1119188" y="4557713"/>
          <p14:tracePt t="30072" x="1114425" y="4562475"/>
          <p14:tracePt t="30111" x="1109663" y="4581525"/>
          <p14:tracePt t="30132" x="1104900" y="4595813"/>
          <p14:tracePt t="30151" x="1104900" y="4605338"/>
          <p14:tracePt t="30173" x="1104900" y="4624388"/>
          <p14:tracePt t="30193" x="1104900" y="4638675"/>
          <p14:tracePt t="30212" x="1104900" y="4652963"/>
          <p14:tracePt t="30252" x="1138238" y="4705350"/>
          <p14:tracePt t="30288" x="1176338" y="4733925"/>
          <p14:tracePt t="30290" x="1190625" y="4738688"/>
          <p14:tracePt t="30316" x="1219200" y="4757738"/>
          <p14:tracePt t="30334" x="1238250" y="4767263"/>
          <p14:tracePt t="30336" x="1243013" y="4772025"/>
          <p14:tracePt t="30376" x="1309688" y="4810125"/>
          <p14:tracePt t="30396" x="1376363" y="4824413"/>
          <p14:tracePt t="30433" x="1485900" y="4852988"/>
          <p14:tracePt t="30438" x="1490663" y="4857750"/>
          <p14:tracePt t="30441" x="1504950" y="4862513"/>
          <p14:tracePt t="30459" x="1519238" y="4867275"/>
          <p14:tracePt t="30508" x="1700213" y="4891088"/>
          <p14:tracePt t="30526" x="1804988" y="4900613"/>
          <p14:tracePt t="30566" x="1943100" y="4910138"/>
          <p14:tracePt t="30568" x="1962150" y="4910138"/>
          <p14:tracePt t="30585" x="1976438" y="4910138"/>
          <p14:tracePt t="30595" x="2000250" y="4919663"/>
          <p14:tracePt t="30628" x="2133600" y="4919663"/>
          <p14:tracePt t="30649" x="2214563" y="4919663"/>
          <p14:tracePt t="30675" x="2324100" y="4919663"/>
          <p14:tracePt t="30695" x="2376488" y="4929188"/>
          <p14:tracePt t="30738" x="2509838" y="4929188"/>
          <p14:tracePt t="30740" x="2547938" y="4929188"/>
          <p14:tracePt t="30769" x="2647950" y="4929188"/>
          <p14:tracePt t="30771" x="2667000" y="4924425"/>
          <p14:tracePt t="30812" x="2681288" y="4924425"/>
          <p14:tracePt t="30868" x="2709863" y="4895850"/>
          <p14:tracePt t="30900" x="2719388" y="4872038"/>
          <p14:tracePt t="30941" x="2728913" y="4824413"/>
          <p14:tracePt t="30942" x="2728913" y="4814888"/>
          <p14:tracePt t="30960" x="2733675" y="4800600"/>
          <p14:tracePt t="31002" x="2733675" y="4748213"/>
          <p14:tracePt t="31038" x="2728913" y="4700588"/>
          <p14:tracePt t="31066" x="2700338" y="4648200"/>
          <p14:tracePt t="31070" x="2695575" y="4638675"/>
          <p14:tracePt t="31095" x="2652713" y="4605338"/>
          <p14:tracePt t="31099" x="2638425" y="4595813"/>
          <p14:tracePt t="31119" x="2624138" y="4586288"/>
          <p14:tracePt t="31146" x="2566988" y="4557713"/>
          <p14:tracePt t="31172" x="2524125" y="4548188"/>
          <p14:tracePt t="31178" x="2481263" y="4533900"/>
          <p14:tracePt t="31197" x="2424113" y="4524375"/>
          <p14:tracePt t="31240" x="2228850" y="4505325"/>
          <p14:tracePt t="31242" x="2205038" y="4500563"/>
          <p14:tracePt t="31262" x="2200275" y="4500563"/>
          <p14:tracePt t="31273" x="2190750" y="4500563"/>
          <p14:tracePt t="31285" x="2181225" y="4500563"/>
          <p14:tracePt t="31287" x="2162175" y="4500563"/>
          <p14:tracePt t="31310" x="2062163" y="4500563"/>
          <p14:tracePt t="31320" x="2024063" y="4500563"/>
          <p14:tracePt t="31345" x="1919288" y="4500563"/>
          <p14:tracePt t="31347" x="1895475" y="4500563"/>
          <p14:tracePt t="31367" x="1866900" y="4500563"/>
          <p14:tracePt t="31369" x="1847850" y="4500563"/>
          <p14:tracePt t="31378" x="1833563" y="4500563"/>
          <p14:tracePt t="31428" x="1709738" y="4514850"/>
          <p14:tracePt t="31430" x="1671638" y="4519613"/>
          <p14:tracePt t="31460" x="1604963" y="4529138"/>
          <p14:tracePt t="31504" x="1590675" y="4529138"/>
          <p14:tracePt t="31525" x="1576388" y="4529138"/>
          <p14:tracePt t="31552" x="1538288" y="4552950"/>
          <p14:tracePt t="31572" x="1514475" y="4567238"/>
          <p14:tracePt t="31637" x="1500188" y="4581525"/>
          <p14:tracePt t="31667" x="1490663" y="4610100"/>
          <p14:tracePt t="31689" x="1485900" y="4624388"/>
          <p14:tracePt t="31711" x="1476375" y="4643438"/>
          <p14:tracePt t="31739" x="1471613" y="4662488"/>
          <p14:tracePt t="31769" x="1471613" y="4686300"/>
          <p14:tracePt t="31791" x="1471613" y="4695825"/>
          <p14:tracePt t="31813" x="1471613" y="4710113"/>
          <p14:tracePt t="31852" x="1471613" y="4724400"/>
          <p14:tracePt t="31878" x="1552575" y="4748213"/>
          <p14:tracePt t="31880" x="1604963" y="4757738"/>
          <p14:tracePt t="31900" x="1714500" y="4786313"/>
          <p14:tracePt t="31908" x="1771650" y="4795838"/>
          <p14:tracePt t="31926" x="1881188" y="4814888"/>
          <p14:tracePt t="31973" x="1928813" y="4819650"/>
          <p14:tracePt t="32004" x="2057400" y="4819650"/>
          <p14:tracePt t="32032" x="2271713" y="4786313"/>
          <p14:tracePt t="32054" x="2362200" y="4772025"/>
          <p14:tracePt t="32098" x="2414588" y="4752975"/>
          <p14:tracePt t="32178" x="2443163" y="4752975"/>
          <p14:tracePt t="32180" x="2457450" y="4752975"/>
          <p14:tracePt t="32190" x="2466975" y="4752975"/>
          <p14:tracePt t="32195" x="2481263" y="4752975"/>
          <p14:tracePt t="32212" x="2495550" y="4748213"/>
          <p14:tracePt t="32254" x="2505075" y="4743450"/>
          <p14:tracePt t="32283" x="2547938" y="4729163"/>
          <p14:tracePt t="32315" x="2738438" y="4695825"/>
          <p14:tracePt t="32335" x="2847975" y="4667250"/>
          <p14:tracePt t="32338" x="2890838" y="4652963"/>
          <p14:tracePt t="32347" x="2928938" y="4648200"/>
          <p14:tracePt t="32366" x="3014663" y="4624388"/>
          <p14:tracePt t="32368" x="3071813" y="4605338"/>
          <p14:tracePt t="32378" x="3133725" y="4591050"/>
          <p14:tracePt t="32398" x="3414713" y="4529138"/>
          <p14:tracePt t="32431" x="3800475" y="4424363"/>
          <p14:tracePt t="32455" x="4076700" y="4348163"/>
          <p14:tracePt t="32522" x="4452938" y="4167188"/>
          <p14:tracePt t="32543" x="4548188" y="4114800"/>
          <p14:tracePt t="32579" x="4672013" y="4048125"/>
          <p14:tracePt t="32600" x="4700588" y="4043363"/>
          <p14:tracePt t="32603" x="4733925" y="4029075"/>
          <p14:tracePt t="32630" x="4776788" y="4005263"/>
          <p14:tracePt t="32651"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ABB191CA-0634-4EE2-B722-24B3F089A13A}"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91511922-7F13-44DA-B6B9-EEFF6C36A258}" type="slidenum">
              <a:rPr lang="en-US" altLang="zh-CN"/>
              <a:pPr>
                <a:defRPr/>
              </a:pPr>
              <a:t>18</a:t>
            </a:fld>
            <a:endParaRPr lang="en-US" altLang="zh-CN"/>
          </a:p>
        </p:txBody>
      </p:sp>
      <p:sp>
        <p:nvSpPr>
          <p:cNvPr id="100354" name="Rectangle 2"/>
          <p:cNvSpPr>
            <a:spLocks noGrp="1" noChangeArrowheads="1"/>
          </p:cNvSpPr>
          <p:nvPr>
            <p:ph type="title"/>
          </p:nvPr>
        </p:nvSpPr>
        <p:spPr/>
        <p:txBody>
          <a:bodyPr/>
          <a:lstStyle/>
          <a:p>
            <a:pPr eaLnBrk="1" hangingPunct="1">
              <a:defRPr/>
            </a:pPr>
            <a:r>
              <a:rPr lang="en-US" altLang="zh-CN" smtClean="0"/>
              <a:t>5 </a:t>
            </a:r>
            <a:r>
              <a:rPr lang="zh-CN" altLang="en-US" smtClean="0"/>
              <a:t>数组的循环不变量（续）</a:t>
            </a:r>
          </a:p>
        </p:txBody>
      </p:sp>
      <p:sp>
        <p:nvSpPr>
          <p:cNvPr id="16390" name="Rectangle 3"/>
          <p:cNvSpPr>
            <a:spLocks noGrp="1" noChangeArrowheads="1"/>
          </p:cNvSpPr>
          <p:nvPr>
            <p:ph type="body" idx="1"/>
          </p:nvPr>
        </p:nvSpPr>
        <p:spPr>
          <a:xfrm>
            <a:off x="457200" y="1066800"/>
            <a:ext cx="8229600" cy="5105400"/>
          </a:xfrm>
          <a:noFill/>
        </p:spPr>
        <p:txBody>
          <a:bodyPr/>
          <a:lstStyle/>
          <a:p>
            <a:pPr eaLnBrk="1" hangingPunct="1">
              <a:lnSpc>
                <a:spcPct val="90000"/>
              </a:lnSpc>
              <a:buFont typeface="Wingdings" panose="05000000000000000000" pitchFamily="2" charset="2"/>
              <a:buNone/>
            </a:pPr>
            <a:r>
              <a:rPr lang="en-US" altLang="zh-CN" sz="2100" dirty="0" smtClean="0"/>
              <a:t>	</a:t>
            </a:r>
            <a:r>
              <a:rPr lang="en-US" altLang="zh-CN" sz="2100" dirty="0" err="1" smtClean="0"/>
              <a:t>int</a:t>
            </a:r>
            <a:r>
              <a:rPr lang="en-US" altLang="zh-CN" sz="2100" dirty="0" smtClean="0"/>
              <a:t>[ ] fib(</a:t>
            </a:r>
            <a:r>
              <a:rPr lang="en-US" altLang="zh-CN" sz="2100" dirty="0" err="1" smtClean="0"/>
              <a:t>int</a:t>
            </a:r>
            <a:r>
              <a:rPr lang="en-US" altLang="zh-CN" sz="2100" dirty="0" smtClean="0"/>
              <a:t> n) </a:t>
            </a:r>
          </a:p>
          <a:p>
            <a:pPr eaLnBrk="1" hangingPunct="1">
              <a:lnSpc>
                <a:spcPct val="90000"/>
              </a:lnSpc>
              <a:buFont typeface="Wingdings" panose="05000000000000000000" pitchFamily="2" charset="2"/>
              <a:buNone/>
            </a:pPr>
            <a:r>
              <a:rPr lang="en-US" altLang="zh-CN" sz="2100" dirty="0" smtClean="0"/>
              <a:t>	</a:t>
            </a:r>
            <a:r>
              <a:rPr lang="pt-BR" altLang="zh-CN" sz="2100" dirty="0" smtClean="0"/>
              <a:t>//@requires n &gt;= 0;</a:t>
            </a:r>
          </a:p>
          <a:p>
            <a:pPr eaLnBrk="1" hangingPunct="1">
              <a:lnSpc>
                <a:spcPct val="90000"/>
              </a:lnSpc>
              <a:buFont typeface="Wingdings" panose="05000000000000000000" pitchFamily="2" charset="2"/>
              <a:buNone/>
            </a:pPr>
            <a:r>
              <a:rPr lang="pt-BR" altLang="zh-CN" sz="2100" dirty="0" smtClean="0"/>
              <a:t>	//@ensures \length(\result) == n;</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a:t>
            </a:r>
            <a:r>
              <a:rPr lang="en-US" altLang="zh-CN" sz="2100" dirty="0" err="1" smtClean="0"/>
              <a:t>int</a:t>
            </a:r>
            <a:r>
              <a:rPr lang="en-US" altLang="zh-CN" sz="2100" dirty="0" smtClean="0"/>
              <a:t>[ ] F = </a:t>
            </a:r>
            <a:r>
              <a:rPr lang="en-US" altLang="zh-CN" sz="2100" dirty="0" err="1" smtClean="0"/>
              <a:t>alloc_array</a:t>
            </a:r>
            <a:r>
              <a:rPr lang="en-US" altLang="zh-CN" sz="2100" dirty="0" smtClean="0"/>
              <a:t>(</a:t>
            </a:r>
            <a:r>
              <a:rPr lang="en-US" altLang="zh-CN" sz="2100" dirty="0" err="1" smtClean="0"/>
              <a:t>int</a:t>
            </a:r>
            <a:r>
              <a:rPr lang="en-US" altLang="zh-CN" sz="2100" dirty="0" smtClean="0"/>
              <a:t>, n);</a:t>
            </a:r>
          </a:p>
          <a:p>
            <a:pPr eaLnBrk="1" hangingPunct="1">
              <a:lnSpc>
                <a:spcPct val="90000"/>
              </a:lnSpc>
              <a:buFont typeface="Wingdings" panose="05000000000000000000" pitchFamily="2" charset="2"/>
              <a:buNone/>
            </a:pPr>
            <a:r>
              <a:rPr lang="en-US" altLang="zh-CN" sz="2100" dirty="0" smtClean="0"/>
              <a:t>	  F[0] = 0;</a:t>
            </a:r>
          </a:p>
          <a:p>
            <a:pPr eaLnBrk="1" hangingPunct="1">
              <a:lnSpc>
                <a:spcPct val="90000"/>
              </a:lnSpc>
              <a:buFont typeface="Wingdings" panose="05000000000000000000" pitchFamily="2" charset="2"/>
              <a:buNone/>
            </a:pPr>
            <a:r>
              <a:rPr lang="en-US" altLang="zh-CN" sz="2100" dirty="0" smtClean="0"/>
              <a:t>	  F[1] = 1;</a:t>
            </a:r>
          </a:p>
          <a:p>
            <a:pPr eaLnBrk="1" hangingPunct="1">
              <a:lnSpc>
                <a:spcPct val="90000"/>
              </a:lnSpc>
              <a:buFont typeface="Wingdings" panose="05000000000000000000" pitchFamily="2" charset="2"/>
              <a:buNone/>
            </a:pPr>
            <a:r>
              <a:rPr lang="en-US" altLang="zh-CN" sz="2100" dirty="0" smtClean="0"/>
              <a:t>	  for (</a:t>
            </a:r>
            <a:r>
              <a:rPr lang="en-US" altLang="zh-CN" sz="2100" dirty="0" err="1" smtClean="0"/>
              <a:t>int</a:t>
            </a:r>
            <a:r>
              <a:rPr lang="en-US" altLang="zh-CN" sz="2100" dirty="0" smtClean="0"/>
              <a:t> </a:t>
            </a:r>
            <a:r>
              <a:rPr lang="en-US" altLang="zh-CN" sz="2100" dirty="0" err="1" smtClean="0"/>
              <a:t>i</a:t>
            </a:r>
            <a:r>
              <a:rPr lang="en-US" altLang="zh-CN" sz="2100" dirty="0" smtClean="0"/>
              <a:t> = 0; </a:t>
            </a:r>
            <a:r>
              <a:rPr lang="en-US" altLang="zh-CN" sz="2100" dirty="0" smtClean="0">
                <a:solidFill>
                  <a:srgbClr val="FF0000"/>
                </a:solidFill>
              </a:rPr>
              <a:t>i+2</a:t>
            </a:r>
            <a:r>
              <a:rPr lang="en-US" altLang="zh-CN" sz="2100" dirty="0" smtClean="0"/>
              <a:t> </a:t>
            </a:r>
            <a:r>
              <a:rPr lang="en-US" altLang="zh-CN" sz="2100" dirty="0" smtClean="0">
                <a:solidFill>
                  <a:srgbClr val="FF0000"/>
                </a:solidFill>
              </a:rPr>
              <a:t>&lt; n</a:t>
            </a:r>
            <a:r>
              <a:rPr lang="en-US" altLang="zh-CN" sz="2100" dirty="0" smtClean="0"/>
              <a:t>; </a:t>
            </a:r>
            <a:r>
              <a:rPr lang="en-US" altLang="zh-CN" sz="2100" dirty="0" err="1" smtClean="0"/>
              <a:t>i</a:t>
            </a:r>
            <a:r>
              <a:rPr lang="en-US" altLang="zh-CN" sz="2100" dirty="0" smtClean="0"/>
              <a:t>++)</a:t>
            </a:r>
          </a:p>
          <a:p>
            <a:pPr eaLnBrk="1" hangingPunct="1">
              <a:lnSpc>
                <a:spcPct val="90000"/>
              </a:lnSpc>
              <a:buFont typeface="Wingdings" panose="05000000000000000000" pitchFamily="2" charset="2"/>
              <a:buNone/>
            </a:pPr>
            <a:r>
              <a:rPr lang="en-US" altLang="zh-CN" sz="2100" dirty="0" smtClean="0"/>
              <a:t>	 //@</a:t>
            </a:r>
            <a:r>
              <a:rPr lang="en-US" altLang="zh-CN" sz="2100" dirty="0" err="1" smtClean="0"/>
              <a:t>loop_invariant</a:t>
            </a:r>
            <a:r>
              <a:rPr lang="en-US" altLang="zh-CN" sz="2100" dirty="0" smtClean="0"/>
              <a:t> </a:t>
            </a:r>
            <a:r>
              <a:rPr lang="en-US" altLang="zh-CN" sz="2100" dirty="0" err="1" smtClean="0"/>
              <a:t>i</a:t>
            </a:r>
            <a:r>
              <a:rPr lang="en-US" altLang="zh-CN" sz="2100" dirty="0" smtClean="0"/>
              <a:t> &gt;= 0;</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F[i+2] = F[i+1] + F[</a:t>
            </a:r>
            <a:r>
              <a:rPr lang="en-US" altLang="zh-CN" sz="2100" dirty="0" err="1" smtClean="0"/>
              <a:t>i</a:t>
            </a:r>
            <a:r>
              <a:rPr lang="en-US" altLang="zh-CN" sz="2100" dirty="0" smtClean="0"/>
              <a:t>];</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return F;</a:t>
            </a:r>
          </a:p>
          <a:p>
            <a:pPr eaLnBrk="1" hangingPunct="1">
              <a:lnSpc>
                <a:spcPct val="90000"/>
              </a:lnSpc>
              <a:buFont typeface="Wingdings" panose="05000000000000000000" pitchFamily="2" charset="2"/>
              <a:buNone/>
            </a:pPr>
            <a:r>
              <a:rPr lang="en-US" altLang="zh-CN" sz="2100" dirty="0" smtClean="0"/>
              <a:t>	}</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609"/>
    </mc:Choice>
    <mc:Fallback>
      <p:transition spd="slow" advTm="37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736" x="3148013" y="3743325"/>
          <p14:tracePt t="4742" x="3128963" y="3743325"/>
          <p14:tracePt t="4870" x="3114675" y="3743325"/>
          <p14:tracePt t="5141" x="3038475" y="3743325"/>
          <p14:tracePt t="5163" x="2976563" y="3743325"/>
          <p14:tracePt t="5201" x="2905125" y="3748088"/>
          <p14:tracePt t="5233" x="2843213" y="3776663"/>
          <p14:tracePt t="5250" x="2828925" y="3786188"/>
          <p14:tracePt t="5297" x="2767013" y="3805238"/>
          <p14:tracePt t="5327" x="2714625" y="3819525"/>
          <p14:tracePt t="5362" x="2557463" y="3829050"/>
          <p14:tracePt t="5364" x="2538413" y="3829050"/>
          <p14:tracePt t="5391" x="2486025" y="3829050"/>
          <p14:tracePt t="5410" x="2471738" y="3829050"/>
          <p14:tracePt t="5611" x="2471738" y="3833813"/>
          <p14:tracePt t="5697" x="2486025" y="3848100"/>
          <p14:tracePt t="5749" x="2595563" y="3867150"/>
          <p14:tracePt t="5753" x="2605088" y="3867150"/>
          <p14:tracePt t="5768" x="2619375" y="3871913"/>
          <p14:tracePt t="5815" x="2638425" y="3876675"/>
          <p14:tracePt t="5845" x="2686050" y="3886200"/>
          <p14:tracePt t="5877" x="2714625" y="3890963"/>
          <p14:tracePt t="5894" x="2724150" y="3895725"/>
          <p14:tracePt t="5924" x="2733675" y="3900488"/>
          <p14:tracePt t="6003" x="2738438" y="3900488"/>
          <p14:tracePt t="6206" x="2800350" y="3900488"/>
          <p14:tracePt t="6233" x="2843213" y="3900488"/>
          <p14:tracePt t="6237" x="2847975" y="3900488"/>
          <p14:tracePt t="6251" x="2852738" y="3900488"/>
          <p14:tracePt t="6283" x="2857500" y="3900488"/>
          <p14:tracePt t="6313" x="2928938" y="3900488"/>
          <p14:tracePt t="6329" x="2976563" y="3900488"/>
          <p14:tracePt t="6362" x="3081338" y="3900488"/>
          <p14:tracePt t="6377" x="3100388" y="3900488"/>
          <p14:tracePt t="6409" x="3124200" y="3900488"/>
          <p14:tracePt t="6413" x="3138488" y="3900488"/>
          <p14:tracePt t="6422" x="3152775" y="3900488"/>
          <p14:tracePt t="6437" x="3190875" y="3900488"/>
          <p14:tracePt t="6473" x="3233738" y="3900488"/>
          <p14:tracePt t="6500" x="3248025" y="3900488"/>
          <p14:tracePt t="6552" x="3262313" y="3900488"/>
          <p14:tracePt t="6597" x="3305175" y="3900488"/>
          <p14:tracePt t="6602" x="3309938" y="3900488"/>
          <p14:tracePt t="6623" x="3314700" y="3900488"/>
          <p14:tracePt t="6635" x="3319463" y="3900488"/>
          <p14:tracePt t="6691" x="3324225" y="3900488"/>
          <p14:tracePt t="6732" x="3352800" y="3900488"/>
          <p14:tracePt t="6764" x="3371850" y="3900488"/>
          <p14:tracePt t="7204" x="3357563" y="3905250"/>
          <p14:tracePt t="7220" x="3338513" y="3910013"/>
          <p14:tracePt t="7252" x="3309938" y="3919538"/>
          <p14:tracePt t="7360" x="3219450" y="3919538"/>
          <p14:tracePt t="7393" x="3186113" y="3919538"/>
          <p14:tracePt t="7490" x="3109913" y="3919538"/>
          <p14:tracePt t="7494" x="3090863" y="3914775"/>
          <p14:tracePt t="7516" x="3057525" y="3905250"/>
          <p14:tracePt t="7535" x="3043238" y="3900488"/>
          <p14:tracePt t="7538" x="3033713" y="3900488"/>
          <p14:tracePt t="7559" x="3028950" y="3900488"/>
          <p14:tracePt t="7594" x="3000375" y="3895725"/>
          <p14:tracePt t="7643" x="2981325" y="3895725"/>
          <p14:tracePt t="7685" x="2976563" y="3895725"/>
          <p14:tracePt t="7749" x="2947988" y="3895725"/>
          <p14:tracePt t="7765" x="2924175" y="3895725"/>
          <p14:tracePt t="7797" x="2890838" y="3895725"/>
          <p14:tracePt t="7801" x="2886075" y="3895725"/>
          <p14:tracePt t="7892" x="2862263" y="3895725"/>
          <p14:tracePt t="7922" x="2838450" y="3895725"/>
          <p14:tracePt t="8016" x="2814638" y="3895725"/>
          <p14:tracePt t="8094" x="2800350" y="3895725"/>
          <p14:tracePt t="8217" x="2786063" y="3895725"/>
          <p14:tracePt t="8249" x="2776538" y="3895725"/>
          <p14:tracePt t="8423" x="2767013" y="3895725"/>
          <p14:tracePt t="8482" x="2738438" y="3895725"/>
          <p14:tracePt t="8520" x="2695575" y="3895725"/>
          <p14:tracePt t="8522" x="2681288" y="3895725"/>
          <p14:tracePt t="8550" x="2676525" y="3895725"/>
          <p14:tracePt t="9173" x="2681288" y="3895725"/>
          <p14:tracePt t="9191" x="2695575" y="3895725"/>
          <p14:tracePt t="9235" x="2743200" y="3890963"/>
          <p14:tracePt t="9272" x="2781300" y="3890963"/>
          <p14:tracePt t="9315" x="2786063" y="3886200"/>
          <p14:tracePt t="9329" x="2790825" y="3886200"/>
          <p14:tracePt t="9361" x="2814638" y="3886200"/>
          <p14:tracePt t="9377" x="2819400" y="3886200"/>
          <p14:tracePt t="9436" x="2828925" y="3886200"/>
          <p14:tracePt t="9451" x="2847975" y="3886200"/>
          <p14:tracePt t="9468" x="2862263" y="3886200"/>
          <p14:tracePt t="9505" x="2952750" y="3881438"/>
          <p14:tracePt t="9546" x="2962275" y="3881438"/>
          <p14:tracePt t="9607" x="2990850" y="3876675"/>
          <p14:tracePt t="9638" x="3019425" y="3876675"/>
          <p14:tracePt t="9655" x="3033713" y="3876675"/>
          <p14:tracePt t="9686" x="3052763" y="3876675"/>
          <p14:tracePt t="9764" x="3100388" y="3876675"/>
          <p14:tracePt t="9766" x="3105150" y="3876675"/>
          <p14:tracePt t="9785" x="3109913" y="3876675"/>
          <p14:tracePt t="9796" x="3128963" y="3876675"/>
          <p14:tracePt t="9814" x="3148013" y="3876675"/>
          <p14:tracePt t="9823" x="3157538" y="3876675"/>
          <p14:tracePt t="9829" x="3162300" y="3876675"/>
          <p14:tracePt t="9848" x="3176588" y="3876675"/>
          <p14:tracePt t="9983" x="3219450" y="3876675"/>
          <p14:tracePt t="9985" x="3228975" y="3876675"/>
          <p14:tracePt t="10014" x="3243263" y="3876675"/>
          <p14:tracePt t="10109" x="3262313" y="3876675"/>
          <p14:tracePt t="10111" x="3267075" y="3876675"/>
          <p14:tracePt t="10145" x="3271838" y="3876675"/>
          <p14:tracePt t="10160" x="3276600" y="3876675"/>
          <p14:tracePt t="10189" x="3295650" y="3876675"/>
          <p14:tracePt t="10205" x="3300413" y="3876675"/>
          <p14:tracePt t="10232" x="3305175" y="3876675"/>
          <p14:tracePt t="10298" x="3324225" y="3876675"/>
          <p14:tracePt t="10313" x="3338513" y="3876675"/>
          <p14:tracePt t="10331" x="3348038" y="3876675"/>
          <p14:tracePt t="10702" x="3338513" y="3876675"/>
          <p14:tracePt t="10731" x="3276600" y="3876675"/>
          <p14:tracePt t="10734" x="3262313" y="3876675"/>
          <p14:tracePt t="10752" x="3238500" y="3876675"/>
          <p14:tracePt t="10761" x="3224213" y="3876675"/>
          <p14:tracePt t="10767" x="3205163" y="3876675"/>
          <p14:tracePt t="10773" x="3190875" y="3876675"/>
          <p14:tracePt t="10782" x="3176588" y="3876675"/>
          <p14:tracePt t="10799" x="3143250" y="3871913"/>
          <p14:tracePt t="10803" x="3128963" y="3871913"/>
          <p14:tracePt t="10850" x="3057525" y="3857625"/>
          <p14:tracePt t="10859" x="3048000" y="3857625"/>
          <p14:tracePt t="10892" x="2962275" y="3843338"/>
          <p14:tracePt t="10923" x="2895600" y="3833813"/>
          <p14:tracePt t="10930" x="2886075" y="3833813"/>
          <p14:tracePt t="10950" x="2881313" y="3833813"/>
          <p14:tracePt t="10982" x="2867025" y="3833813"/>
          <p14:tracePt t="11035" x="2819400" y="3833813"/>
          <p14:tracePt t="11041" x="2814638" y="3833813"/>
          <p14:tracePt t="11065" x="2805113" y="3833813"/>
          <p14:tracePt t="11110" x="2795588" y="3833813"/>
          <p14:tracePt t="11202" x="2790825" y="3833813"/>
          <p14:tracePt t="11238" x="2786063" y="3833813"/>
          <p14:tracePt t="11259" x="2776538" y="3833813"/>
          <p14:tracePt t="11264" x="2771775" y="3838575"/>
          <p14:tracePt t="11267" x="2767013" y="3838575"/>
          <p14:tracePt t="11295" x="2757488" y="3848100"/>
          <p14:tracePt t="11298" x="2752725" y="3848100"/>
          <p14:tracePt t="11314" x="2743200" y="3848100"/>
          <p14:tracePt t="11330" x="2738438" y="3852863"/>
          <p14:tracePt t="11346" x="2728913" y="3857625"/>
          <p14:tracePt t="12610" x="2724150" y="3857625"/>
          <p14:tracePt t="13829" x="2728913" y="3857625"/>
          <p14:tracePt t="13860" x="2743200" y="3857625"/>
          <p14:tracePt t="13893" x="2752725" y="3857625"/>
          <p14:tracePt t="13955" x="2795588" y="3857625"/>
          <p14:tracePt t="13981" x="2814638" y="3857625"/>
          <p14:tracePt t="13985" x="2819400" y="3857625"/>
          <p14:tracePt t="14000" x="2838450" y="3857625"/>
          <p14:tracePt t="14036" x="2871788" y="3857625"/>
          <p14:tracePt t="14077" x="2895600" y="3857625"/>
          <p14:tracePt t="14177" x="2924175" y="3857625"/>
          <p14:tracePt t="14193" x="2952750" y="3857625"/>
          <p14:tracePt t="14241" x="2967038" y="3857625"/>
          <p14:tracePt t="14358" x="2990850" y="3857625"/>
          <p14:tracePt t="14379" x="3009900" y="3852863"/>
          <p14:tracePt t="14382" x="3028950" y="3852863"/>
          <p14:tracePt t="14408" x="3181350" y="3838575"/>
          <p14:tracePt t="14453" x="3333750" y="3838575"/>
          <p14:tracePt t="14699" x="3357563" y="3838575"/>
          <p14:tracePt t="14705" x="3357563" y="3833813"/>
          <p14:tracePt t="14785" x="3371850" y="3833813"/>
          <p14:tracePt t="14828" x="3376613" y="3833813"/>
          <p14:tracePt t="14903" x="3409950" y="3824288"/>
          <p14:tracePt t="14972" x="3419475" y="3805238"/>
          <p14:tracePt t="14989" x="3429000" y="3790950"/>
          <p14:tracePt t="15029" x="3448050" y="3743325"/>
          <p14:tracePt t="15032" x="3448050" y="3729038"/>
          <p14:tracePt t="15085" x="3462338" y="3667125"/>
          <p14:tracePt t="15088" x="3457575" y="3629025"/>
          <p14:tracePt t="15111" x="3443288" y="3586163"/>
          <p14:tracePt t="15147" x="3400425" y="3524250"/>
          <p14:tracePt t="15178" x="3367088" y="3481388"/>
          <p14:tracePt t="15193" x="3281363" y="3390900"/>
          <p14:tracePt t="15229" x="3138488" y="3276600"/>
          <p14:tracePt t="15234" x="3105150" y="3257550"/>
          <p14:tracePt t="15252" x="3062288" y="3219450"/>
          <p14:tracePt t="15288" x="3024188" y="3195638"/>
          <p14:tracePt t="15347" x="2995613" y="3195638"/>
          <p14:tracePt t="15366" x="2957513" y="3200400"/>
          <p14:tracePt t="15372" x="2938463" y="3205163"/>
          <p14:tracePt t="15378" x="2914650" y="3209925"/>
          <p14:tracePt t="15412" x="2819400" y="3224213"/>
          <p14:tracePt t="15414" x="2790825" y="3224213"/>
          <p14:tracePt t="15434" x="2752725" y="3233738"/>
          <p14:tracePt t="15440" x="2738438" y="3233738"/>
          <p14:tracePt t="15444" x="2728913" y="3238500"/>
          <p14:tracePt t="15496" x="2719388" y="3248025"/>
          <p14:tracePt t="15500" x="2714625" y="3257550"/>
          <p14:tracePt t="15519" x="2695575" y="3276600"/>
          <p14:tracePt t="15563" x="2633663" y="3328988"/>
          <p14:tracePt t="15595" x="2600325" y="3381375"/>
          <p14:tracePt t="15627" x="2576513" y="3414713"/>
          <p14:tracePt t="15644" x="2566988" y="3429000"/>
          <p14:tracePt t="15674" x="2547938" y="3443288"/>
          <p14:tracePt t="15706" x="2547938" y="3452813"/>
          <p14:tracePt t="15718" x="2547938" y="3462338"/>
          <p14:tracePt t="15771" x="2547938" y="3476625"/>
          <p14:tracePt t="15827" x="2543175" y="3514725"/>
          <p14:tracePt t="15856" x="2543175" y="3538538"/>
          <p14:tracePt t="15860" x="2543175" y="3548063"/>
          <p14:tracePt t="15910" x="2543175" y="3600450"/>
          <p14:tracePt t="15926" x="2543175" y="3629025"/>
          <p14:tracePt t="15969" x="2566988" y="3667125"/>
          <p14:tracePt t="16000" x="2576513" y="3705225"/>
          <p14:tracePt t="16027" x="2581275" y="3724275"/>
          <p14:tracePt t="16064" x="2609850" y="3771900"/>
          <p14:tracePt t="16107" x="2614613" y="3786188"/>
          <p14:tracePt t="16141" x="2638425" y="3805238"/>
          <p14:tracePt t="16160" x="2647950" y="3810000"/>
          <p14:tracePt t="16194" x="2667000" y="3824288"/>
          <p14:tracePt t="16218" x="2676525" y="3838575"/>
          <p14:tracePt t="16250" x="2800350" y="3886200"/>
          <p14:tracePt t="16283" x="2847975" y="3900488"/>
          <p14:tracePt t="16333" x="2924175" y="3910013"/>
          <p14:tracePt t="16339" x="2943225" y="3910013"/>
          <p14:tracePt t="16344" x="2967038" y="3910013"/>
          <p14:tracePt t="16376" x="3052763" y="3910013"/>
          <p14:tracePt t="16394" x="3076575" y="3910013"/>
          <p14:tracePt t="16397" x="3086100" y="3910013"/>
          <p14:tracePt t="16407" x="3090863" y="3910013"/>
          <p14:tracePt t="16472" x="3157538" y="3910013"/>
          <p14:tracePt t="16474" x="3176588" y="3910013"/>
          <p14:tracePt t="16483" x="3190875" y="3910013"/>
          <p14:tracePt t="16502" x="3243263" y="3905250"/>
          <p14:tracePt t="16531" x="3290888" y="3895725"/>
          <p14:tracePt t="16533" x="3305175" y="3890963"/>
          <p14:tracePt t="16564" x="3333750" y="3876675"/>
          <p14:tracePt t="16581" x="3343275" y="3867150"/>
          <p14:tracePt t="16614" x="3367088" y="3848100"/>
          <p14:tracePt t="16660" x="3386138" y="3824288"/>
          <p14:tracePt t="16706" x="3409950" y="3781425"/>
          <p14:tracePt t="16711" x="3414713" y="3771900"/>
          <p14:tracePt t="16720" x="3414713" y="3762375"/>
          <p14:tracePt t="16767" x="3424238" y="3719513"/>
          <p14:tracePt t="16771" x="3424238" y="3714750"/>
          <p14:tracePt t="16798" x="3429000" y="3690938"/>
          <p14:tracePt t="16832" x="3429000" y="3648075"/>
          <p14:tracePt t="16876" x="3429000" y="3605213"/>
          <p14:tracePt t="16918" x="3405188" y="3576638"/>
          <p14:tracePt t="16938" x="3395663" y="3562350"/>
          <p14:tracePt t="16967" x="3371850" y="3543300"/>
          <p14:tracePt t="17000" x="3243263" y="3452813"/>
          <p14:tracePt t="17004" x="3219450" y="3443288"/>
          <p14:tracePt t="17050" x="3090863" y="3395663"/>
          <p14:tracePt t="17076" x="3067050" y="3390900"/>
          <p14:tracePt t="17078" x="3062288" y="3390900"/>
          <p14:tracePt t="17123" x="3028950" y="3390900"/>
          <p14:tracePt t="17141" x="2986088" y="3400425"/>
          <p14:tracePt t="17157" x="2919413" y="3405188"/>
          <p14:tracePt t="17170" x="2852738" y="3419475"/>
          <p14:tracePt t="17202" x="2767013" y="3448050"/>
          <p14:tracePt t="17206" x="2743200" y="3462338"/>
          <p14:tracePt t="17224" x="2714625" y="3476625"/>
          <p14:tracePt t="17236" x="2705100" y="3486150"/>
          <p14:tracePt t="17249" x="2686050" y="3495675"/>
          <p14:tracePt t="17251" x="2681288" y="3500438"/>
          <p14:tracePt t="17284" x="2647950" y="3529013"/>
          <p14:tracePt t="17289" x="2638425" y="3533775"/>
          <p14:tracePt t="17311" x="2609850" y="3557588"/>
          <p14:tracePt t="17329" x="2576513" y="3586163"/>
          <p14:tracePt t="17334" x="2566988" y="3590925"/>
          <p14:tracePt t="17343" x="2562225" y="3595688"/>
          <p14:tracePt t="17360" x="2547938" y="3609975"/>
          <p14:tracePt t="17364" x="2547938" y="3614738"/>
          <p14:tracePt t="17411" x="2519363" y="3657600"/>
          <p14:tracePt t="17422" x="2514600" y="3662363"/>
          <p14:tracePt t="17425" x="2514600" y="3671888"/>
          <p14:tracePt t="17440" x="2509838" y="3686175"/>
          <p14:tracePt t="17489" x="2495550" y="3719513"/>
          <p14:tracePt t="17498" x="2495550" y="3729038"/>
          <p14:tracePt t="17506" x="2495550" y="3738563"/>
          <p14:tracePt t="17529" x="2495550" y="3771900"/>
          <p14:tracePt t="17550" x="2495550" y="3795713"/>
          <p14:tracePt t="17553" x="2495550" y="3810000"/>
          <p14:tracePt t="17597" x="2495550" y="3881438"/>
          <p14:tracePt t="17628" x="2476500" y="3976688"/>
          <p14:tracePt t="17676" x="2452688" y="4052888"/>
          <p14:tracePt t="17704" x="2447925" y="4062413"/>
          <p14:tracePt t="17719" x="2438400" y="4095750"/>
          <p14:tracePt t="17747" x="2428875" y="4148138"/>
          <p14:tracePt t="17763" x="2424113" y="4186238"/>
          <p14:tracePt t="17810" x="2386013" y="4338638"/>
          <p14:tracePt t="17813" x="2381250" y="4352925"/>
          <p14:tracePt t="17828" x="2371725" y="4371975"/>
          <p14:tracePt t="17832" x="2366963" y="4381500"/>
          <p14:tracePt t="17845" x="2352675" y="4405313"/>
          <p14:tracePt t="17865" x="2343150" y="4424363"/>
          <p14:tracePt t="17887" x="2333625" y="4452938"/>
          <p14:tracePt t="17891" x="2333625" y="4457700"/>
          <p14:tracePt t="17907" x="2314575" y="4476750"/>
          <p14:tracePt t="17911" x="2309813" y="4486275"/>
          <p14:tracePt t="17922" x="2300288" y="4495800"/>
          <p14:tracePt t="17969" x="2266950" y="4538663"/>
          <p14:tracePt t="17972" x="2262188" y="4543425"/>
          <p14:tracePt t="17987" x="2247900" y="4562475"/>
          <p14:tracePt t="18002" x="2228850" y="4581525"/>
          <p14:tracePt t="18017" x="2205038" y="4600575"/>
          <p14:tracePt t="18047" x="2147888" y="4657725"/>
          <p14:tracePt t="18064" x="2128838" y="4676775"/>
          <p14:tracePt t="18102" x="2081213" y="4714875"/>
          <p14:tracePt t="18120" x="2062163" y="4729163"/>
          <p14:tracePt t="18124" x="2052638" y="4733925"/>
          <p14:tracePt t="18139" x="2033588" y="4748213"/>
          <p14:tracePt t="18143" x="2019300" y="4762500"/>
          <p14:tracePt t="18161" x="2000250" y="4772025"/>
          <p14:tracePt t="18202" x="1938338" y="4800600"/>
          <p14:tracePt t="18204" x="1924050" y="4805363"/>
          <p14:tracePt t="18217" x="1909763" y="4810125"/>
          <p14:tracePt t="18220" x="1900238" y="4814888"/>
          <p14:tracePt t="18249" x="1828800" y="4838700"/>
          <p14:tracePt t="18266" x="1804988" y="4848225"/>
          <p14:tracePt t="18295" x="1776413" y="4862513"/>
          <p14:tracePt t="18312" x="1757363" y="4867275"/>
          <p14:tracePt t="18342" x="1709738" y="4886325"/>
          <p14:tracePt t="18378" x="1624013" y="4910138"/>
          <p14:tracePt t="18405" x="1576388" y="4919663"/>
          <p14:tracePt t="18408" x="1571625" y="4919663"/>
          <p14:tracePt t="18422" x="1562100" y="4924425"/>
          <p14:tracePt t="18453" x="1547813" y="4929188"/>
          <p14:tracePt t="18514" x="1524000" y="4929188"/>
          <p14:tracePt t="18545" x="1519238" y="4929188"/>
          <p14:tracePt t="18613" x="1433513" y="4914900"/>
          <p14:tracePt t="18627" x="1395413" y="4905375"/>
          <p14:tracePt t="18655" x="1362075" y="4900613"/>
          <p14:tracePt t="18888" x="1357313" y="4900613"/>
          <p14:tracePt t="18934" x="1352550" y="4900613"/>
          <p14:tracePt t="18967" x="1338263" y="4910138"/>
          <p14:tracePt t="18998" x="1323975" y="4914900"/>
          <p14:tracePt t="19000" x="1319213" y="4914900"/>
          <p14:tracePt t="19029" x="1314450" y="4914900"/>
          <p14:tracePt t="19487" x="1300163" y="4914900"/>
          <p14:tracePt t="19501" x="1295400" y="4914900"/>
          <p14:tracePt t="19562" x="1281113" y="4914900"/>
          <p14:tracePt t="19576" x="1262063" y="4914900"/>
          <p14:tracePt t="19593" x="1252538" y="4914900"/>
          <p14:tracePt t="20344" x="1247775" y="4919663"/>
          <p14:tracePt t="20411" x="1238250" y="4924425"/>
          <p14:tracePt t="20450" x="1233488" y="4924425"/>
          <p14:tracePt t="20908" x="1309688" y="4924425"/>
          <p14:tracePt t="20921" x="1343025" y="4924425"/>
          <p14:tracePt t="20950" x="1362075" y="4919663"/>
          <p14:tracePt t="20980" x="1366838" y="4919663"/>
          <p14:tracePt t="21028" x="1452563" y="4919663"/>
          <p14:tracePt t="21060" x="1481138" y="4914900"/>
          <p14:tracePt t="21123" x="1514475" y="4914900"/>
          <p14:tracePt t="21151" x="1547813" y="4910138"/>
          <p14:tracePt t="21155" x="1557338" y="4905375"/>
          <p14:tracePt t="21168" x="1562100" y="4905375"/>
          <p14:tracePt t="21200" x="1566863" y="4905375"/>
          <p14:tracePt t="21216" x="1590675" y="4905375"/>
          <p14:tracePt t="21247" x="1638300" y="4905375"/>
          <p14:tracePt t="21249" x="1652588" y="4905375"/>
          <p14:tracePt t="21261" x="1657350" y="4905375"/>
          <p14:tracePt t="21264" x="1666875" y="4905375"/>
          <p14:tracePt t="21332" x="1704975" y="4905375"/>
          <p14:tracePt t="21343" x="1719263" y="4905375"/>
          <p14:tracePt t="21371" x="1762125" y="4905375"/>
          <p14:tracePt t="21455" x="1766888" y="4905375"/>
          <p14:tracePt t="21464" x="1790700" y="4905375"/>
          <p14:tracePt t="21499" x="1814513" y="4905375"/>
          <p14:tracePt t="21607" x="1819275" y="4905375"/>
          <p14:tracePt t="21845" x="1881188" y="4905375"/>
          <p14:tracePt t="21878" x="2133600" y="4905375"/>
          <p14:tracePt t="21890" x="2181225" y="4905375"/>
          <p14:tracePt t="21922" x="2438400" y="4914900"/>
          <p14:tracePt t="21924" x="2490788" y="4924425"/>
          <p14:tracePt t="21935" x="2519363" y="4929188"/>
          <p14:tracePt t="21969" x="2552700" y="4929188"/>
          <p14:tracePt t="22091" x="2562225" y="4924425"/>
          <p14:tracePt t="22168" x="2566988" y="4924425"/>
          <p14:tracePt t="23015" x="2576513" y="4924425"/>
          <p14:tracePt t="23042" x="2581275" y="4924425"/>
          <p14:tracePt t="23061" x="2590800" y="4924425"/>
          <p14:tracePt t="23219" x="2605088" y="4924425"/>
          <p14:tracePt t="23266" x="2614613" y="4924425"/>
          <p14:tracePt t="23309" x="2624138" y="4924425"/>
          <p14:tracePt t="23347" x="2676525" y="4924425"/>
          <p14:tracePt t="23349" x="2681288" y="4924425"/>
          <p14:tracePt t="23357" x="2686050" y="4924425"/>
          <p14:tracePt t="23545" x="2752725" y="4924425"/>
          <p14:tracePt t="23560" x="2800350" y="4924425"/>
          <p14:tracePt t="23578" x="2852738" y="4924425"/>
          <p14:tracePt t="23608" x="2971800" y="4924425"/>
          <p14:tracePt t="23624" x="3005138" y="4924425"/>
          <p14:tracePt t="23644" x="3038475" y="4924425"/>
          <p14:tracePt t="23689" x="3043238" y="4924425"/>
          <p14:tracePt t="23739" x="3071813" y="4919663"/>
          <p14:tracePt t="23780" x="3109913" y="4910138"/>
          <p14:tracePt t="23813" x="3133725" y="4905375"/>
          <p14:tracePt t="23815" x="3138488" y="4905375"/>
          <p14:tracePt t="23844" x="3162300" y="4905375"/>
          <p14:tracePt t="23935" x="3176588" y="4905375"/>
          <p14:tracePt t="23981" x="3181350" y="4905375"/>
          <p14:tracePt t="24079" x="3209925" y="4905375"/>
          <p14:tracePt t="24097" x="3224213" y="4905375"/>
          <p14:tracePt t="24124" x="3257550" y="4905375"/>
          <p14:tracePt t="24152" x="3276600" y="4905375"/>
          <p14:tracePt t="24407" x="3286125" y="4905375"/>
          <p14:tracePt t="24434" x="3338513" y="4905375"/>
          <p14:tracePt t="24488" x="3357563" y="4905375"/>
          <p14:tracePt t="24492" x="3362325" y="4905375"/>
          <p14:tracePt t="24530" x="3376613" y="4905375"/>
          <p14:tracePt t="24576" x="3390900" y="4905375"/>
          <p14:tracePt t="24612" x="3486150" y="4905375"/>
          <p14:tracePt t="24626" x="3548063" y="4905375"/>
          <p14:tracePt t="24644" x="3571875" y="4905375"/>
          <p14:tracePt t="24831" x="3581400" y="4905375"/>
          <p14:tracePt t="24858" x="3600450" y="4905375"/>
          <p14:tracePt t="24874" x="3609975" y="4905375"/>
          <p14:tracePt t="24892" x="3633788" y="4895850"/>
          <p14:tracePt t="24894" x="3643313" y="4895850"/>
          <p14:tracePt t="24924" x="3671888" y="4891088"/>
          <p14:tracePt t="24939" x="3690938" y="4886325"/>
          <p14:tracePt t="24954" x="3695700" y="4886325"/>
          <p14:tracePt t="24957" x="3705225" y="4881563"/>
          <p14:tracePt t="25000" x="3714750" y="4872038"/>
          <p14:tracePt t="25029" x="3729038" y="4862513"/>
          <p14:tracePt t="25061" x="3738563" y="4838700"/>
          <p14:tracePt t="25109" x="3743325" y="4824413"/>
          <p14:tracePt t="25147" x="3743325" y="4795838"/>
          <p14:tracePt t="25158" x="3743325" y="4776788"/>
          <p14:tracePt t="25200" x="3695700" y="4724400"/>
          <p14:tracePt t="25203" x="3671888" y="4705350"/>
          <p14:tracePt t="25237" x="3529013" y="4629150"/>
          <p14:tracePt t="25239" x="3495675" y="4619625"/>
          <p14:tracePt t="25249" x="3462338" y="4595813"/>
          <p14:tracePt t="25278" x="3338513" y="4557713"/>
          <p14:tracePt t="25316" x="3181350" y="4533900"/>
          <p14:tracePt t="25329" x="3119438" y="4519613"/>
          <p14:tracePt t="25355" x="3009900" y="4500563"/>
          <p14:tracePt t="25374" x="2909888" y="4481513"/>
          <p14:tracePt t="25390" x="2847975" y="4476750"/>
          <p14:tracePt t="25419" x="2757488" y="4462463"/>
          <p14:tracePt t="25422" x="2728913" y="4462463"/>
          <p14:tracePt t="25433" x="2686050" y="4457700"/>
          <p14:tracePt t="25485" x="2476500" y="4448175"/>
          <p14:tracePt t="25490" x="2462213" y="4443413"/>
          <p14:tracePt t="25498" x="2447925" y="4443413"/>
          <p14:tracePt t="25528" x="2333625" y="4443413"/>
          <p14:tracePt t="25561" x="2124075" y="4419600"/>
          <p14:tracePt t="25590" x="2014538" y="4405313"/>
          <p14:tracePt t="25593" x="1976438" y="4400550"/>
          <p14:tracePt t="25625" x="1852613" y="4381500"/>
          <p14:tracePt t="25657" x="1766888" y="4381500"/>
          <p14:tracePt t="25658" x="1743075" y="4381500"/>
          <p14:tracePt t="25685" x="1666875" y="4381500"/>
          <p14:tracePt t="25716" x="1609725" y="4381500"/>
          <p14:tracePt t="25748" x="1547813" y="4381500"/>
          <p14:tracePt t="25779" x="1514475" y="4386263"/>
          <p14:tracePt t="25812" x="1490663" y="4395788"/>
          <p14:tracePt t="25841" x="1443038" y="4410075"/>
          <p14:tracePt t="25857" x="1428750" y="4414838"/>
          <p14:tracePt t="25906" x="1343025" y="4448175"/>
          <p14:tracePt t="25937" x="1266825" y="4486275"/>
          <p14:tracePt t="25983" x="1223963" y="4519613"/>
          <p14:tracePt t="25998" x="1219200" y="4524375"/>
          <p14:tracePt t="26014" x="1214438" y="4533900"/>
          <p14:tracePt t="26027" x="1209675" y="4538663"/>
          <p14:tracePt t="26044" x="1200150" y="4543425"/>
          <p14:tracePt t="26080" x="1195388" y="4562475"/>
          <p14:tracePt t="26091" x="1190625" y="4567238"/>
          <p14:tracePt t="26120" x="1162050" y="4600575"/>
          <p14:tracePt t="26124" x="1152525" y="4605338"/>
          <p14:tracePt t="26137" x="1147763" y="4610100"/>
          <p14:tracePt t="26139" x="1143000" y="4614863"/>
          <p14:tracePt t="26184" x="1138238" y="4629150"/>
          <p14:tracePt t="26205" x="1133475" y="4633913"/>
          <p14:tracePt t="26216" x="1133475" y="4638675"/>
          <p14:tracePt t="26248" x="1133475" y="4643438"/>
          <p14:tracePt t="26299" x="1133475" y="4672013"/>
          <p14:tracePt t="26328" x="1143000" y="4700588"/>
          <p14:tracePt t="26357" x="1157288" y="4733925"/>
          <p14:tracePt t="26372" x="1162050" y="4743450"/>
          <p14:tracePt t="26408" x="1195388" y="4791075"/>
          <p14:tracePt t="26411" x="1200150" y="4800600"/>
          <p14:tracePt t="26450" x="1247775" y="4833938"/>
          <p14:tracePt t="26454" x="1257300" y="4843463"/>
          <p14:tracePt t="26465" x="1266825" y="4848225"/>
          <p14:tracePt t="26496" x="1285875" y="4857750"/>
          <p14:tracePt t="26499" x="1295400" y="4867275"/>
          <p14:tracePt t="26515" x="1314450" y="4872038"/>
          <p14:tracePt t="26546" x="1385888" y="4891088"/>
          <p14:tracePt t="26562" x="1452563" y="4905375"/>
          <p14:tracePt t="26575" x="1552575" y="4929188"/>
          <p14:tracePt t="26608" x="1638300" y="4938713"/>
          <p14:tracePt t="26624" x="1671638" y="4943475"/>
          <p14:tracePt t="26637" x="1700213" y="4943475"/>
          <p14:tracePt t="26652" x="1781175" y="4943475"/>
          <p14:tracePt t="26684" x="1981200" y="4943475"/>
          <p14:tracePt t="26687" x="2019300" y="4943475"/>
          <p14:tracePt t="26700" x="2043113" y="4943475"/>
          <p14:tracePt t="26735" x="2171700" y="4957763"/>
          <p14:tracePt t="26738" x="2200275" y="4957763"/>
          <p14:tracePt t="26750" x="2238375" y="4957763"/>
          <p14:tracePt t="26777" x="2466975" y="4957763"/>
          <p14:tracePt t="26810" x="2690813" y="4957763"/>
          <p14:tracePt t="26841" x="2809875" y="4962525"/>
          <p14:tracePt t="26873" x="2895600" y="4962525"/>
          <p14:tracePt t="26875" x="2924175" y="4962525"/>
          <p14:tracePt t="26905" x="3076575" y="4962525"/>
          <p14:tracePt t="26920" x="3162300" y="4962525"/>
          <p14:tracePt t="26951" x="3348038" y="4962525"/>
          <p14:tracePt t="26982" x="3486150" y="4962525"/>
          <p14:tracePt t="27014" x="3614738" y="4962525"/>
          <p14:tracePt t="27016" x="3638550" y="4962525"/>
          <p14:tracePt t="27029" x="3657600" y="4962525"/>
          <p14:tracePt t="27030" x="3667125" y="4962525"/>
          <p14:tracePt t="27046" x="3681413" y="4962525"/>
          <p14:tracePt t="27074" x="3714750" y="4962525"/>
          <p14:tracePt t="27105" x="3729038" y="4953000"/>
          <p14:tracePt t="27107" x="3733800" y="4953000"/>
          <p14:tracePt t="27140" x="3743325" y="4938713"/>
          <p14:tracePt t="27155" x="3752850" y="4929188"/>
          <p14:tracePt t="27185" x="3762375" y="4910138"/>
          <p14:tracePt t="27216" x="3771900" y="4881563"/>
          <p14:tracePt t="27218" x="3776663" y="4881563"/>
          <p14:tracePt t="27232" x="3776663" y="4872038"/>
          <p14:tracePt t="27234" x="3781425" y="4862513"/>
          <p14:tracePt t="27263" x="3781425" y="4843463"/>
          <p14:tracePt t="27279" x="3781425" y="4833938"/>
          <p14:tracePt t="27312" x="3781425" y="4810125"/>
          <p14:tracePt t="27362" x="3767138" y="4795838"/>
          <p14:tracePt t="27387" x="3757613" y="4786313"/>
          <p14:tracePt t="27407" x="3643313" y="4733925"/>
          <p14:tracePt t="27438" x="3486150" y="4676775"/>
          <p14:tracePt t="27449" x="3443288" y="4662488"/>
          <p14:tracePt t="27483" x="3305175" y="4595813"/>
          <p14:tracePt t="27487" x="3271838" y="4586288"/>
          <p14:tracePt t="27490" x="3233738" y="4576763"/>
          <p14:tracePt t="27499" x="3209925" y="4567238"/>
          <p14:tracePt t="27513" x="3133725" y="4538663"/>
          <p14:tracePt t="27549" x="2986088" y="4495800"/>
          <p14:tracePt t="27563" x="2933700" y="4486275"/>
          <p14:tracePt t="27578" x="2881313" y="4471988"/>
          <p14:tracePt t="27607" x="2795588" y="4462463"/>
          <p14:tracePt t="27608" x="2757488" y="4462463"/>
          <p14:tracePt t="27641" x="2628900" y="4448175"/>
          <p14:tracePt t="27671" x="2490788" y="4433888"/>
          <p14:tracePt t="27702" x="2314575" y="4419600"/>
          <p14:tracePt t="27715" x="2200275" y="4419600"/>
          <p14:tracePt t="27750" x="2009775" y="4414838"/>
          <p14:tracePt t="27752" x="1976438" y="4414838"/>
          <p14:tracePt t="27766" x="1909763" y="4414838"/>
          <p14:tracePt t="27783" x="1857375" y="4414838"/>
          <p14:tracePt t="27813" x="1766888" y="4414838"/>
          <p14:tracePt t="27841" x="1604963" y="4414838"/>
          <p14:tracePt t="27875" x="1476375" y="4414838"/>
          <p14:tracePt t="27907" x="1414463" y="4419600"/>
          <p14:tracePt t="27909" x="1409700" y="4419600"/>
          <p14:tracePt t="27923" x="1395413" y="4424363"/>
          <p14:tracePt t="27955" x="1319213" y="4433888"/>
          <p14:tracePt t="27968" x="1314450" y="4438650"/>
          <p14:tracePt t="27998" x="1300163" y="4448175"/>
          <p14:tracePt t="28029" x="1285875" y="4457700"/>
          <p14:tracePt t="28062" x="1271588" y="4467225"/>
          <p14:tracePt t="28092" x="1252538" y="4495800"/>
          <p14:tracePt t="28143" x="1233488" y="4533900"/>
          <p14:tracePt t="28157" x="1233488" y="4548188"/>
          <p14:tracePt t="28184" x="1223963" y="4567238"/>
          <p14:tracePt t="28216" x="1214438" y="4605338"/>
          <p14:tracePt t="28247" x="1214438" y="4662488"/>
          <p14:tracePt t="28263" x="1214438" y="4676775"/>
          <p14:tracePt t="28278" x="1214438" y="4686300"/>
          <p14:tracePt t="28309" x="1214438" y="4691063"/>
          <p14:tracePt t="28331" x="1290638" y="4757738"/>
          <p14:tracePt t="28343" x="1366838" y="4791075"/>
          <p14:tracePt t="28375" x="1595438" y="4848225"/>
          <p14:tracePt t="28407" x="1833563" y="4881563"/>
          <p14:tracePt t="28436" x="2085975" y="4886325"/>
          <p14:tracePt t="28466" x="2405063" y="4829175"/>
          <p14:tracePt t="28501" x="2562225" y="4748213"/>
          <p14:tracePt t="28504" x="2581275" y="4733925"/>
          <p14:tracePt t="28517" x="2595563" y="4705350"/>
          <p14:tracePt t="28544" x="2619375" y="4657725"/>
          <p14:tracePt t="28546" x="2624138" y="4648200"/>
          <p14:tracePt t="28559" x="2633663" y="4638675"/>
          <p14:tracePt t="28561" x="2638425" y="4624388"/>
          <p14:tracePt t="28576" x="2647950" y="4595813"/>
          <p14:tracePt t="28609" x="2667000" y="4552950"/>
          <p14:tracePt t="28623" x="2671763" y="4529138"/>
          <p14:tracePt t="28639" x="2681288" y="4510088"/>
          <p14:tracePt t="28653" x="2695575" y="4476750"/>
          <p14:tracePt t="28667" x="2700338" y="4448175"/>
          <p14:tracePt t="28670" x="2705100" y="4438650"/>
          <p14:tracePt t="28672" x="2705100" y="4419600"/>
          <p14:tracePt t="28684" x="2709863" y="4405313"/>
          <p14:tracePt t="28699" x="2709863" y="4395788"/>
          <p14:tracePt t="28733" x="2719388" y="4362450"/>
          <p14:tracePt t="28735" x="2719388" y="4357688"/>
          <p14:tracePt t="28747" x="2719388" y="4352925"/>
          <p14:tracePt t="28781" x="2719388" y="4300538"/>
          <p14:tracePt t="28810" x="2719388" y="4257675"/>
          <p14:tracePt t="28842" x="2719388" y="4219575"/>
          <p14:tracePt t="28874" x="2719388" y="4186238"/>
          <p14:tracePt t="28876" x="2719388" y="4171950"/>
          <p14:tracePt t="28887" x="2719388" y="4167188"/>
          <p14:tracePt t="28920" x="2719388" y="4114800"/>
          <p14:tracePt t="28922" x="2719388" y="4095750"/>
          <p14:tracePt t="28935" x="2719388" y="4081463"/>
          <p14:tracePt t="28938" x="2719388" y="4076700"/>
          <p14:tracePt t="28965" x="2719388" y="4057650"/>
          <p14:tracePt t="28968" x="2719388" y="4043363"/>
          <p14:tracePt t="28998" x="2719388" y="4014788"/>
          <p14:tracePt t="29029" x="2719388" y="3990975"/>
          <p14:tracePt t="29074" x="2719388" y="3971925"/>
          <p14:tracePt t="29108" x="2719388" y="3962400"/>
          <p14:tracePt t="29186" x="2719388" y="3948113"/>
          <p14:tracePt t="29374" x="2719388" y="3943350"/>
          <p14:tracePt t="29401" x="2719388" y="3938588"/>
          <p14:tracePt t="29497" x="2728913" y="3924300"/>
          <p14:tracePt t="29528" x="2757488" y="3900488"/>
          <p14:tracePt t="29559" x="2805113" y="3867150"/>
          <p14:tracePt t="29581" x="2838450" y="3852863"/>
          <p14:tracePt t="29593" x="2847975" y="3848100"/>
          <p14:tracePt t="29640" x="2852738" y="3848100"/>
          <p14:tracePt t="29729" x="2881313" y="3843338"/>
          <p14:tracePt t="29731" x="2890838" y="3843338"/>
          <p14:tracePt t="29751" x="2909888" y="3838575"/>
          <p14:tracePt t="29795" x="2986088" y="3824288"/>
          <p14:tracePt t="29798" x="3000375" y="3824288"/>
          <p14:tracePt t="29810" x="3024188" y="3819525"/>
          <p14:tracePt t="29841" x="3071813" y="3814763"/>
          <p14:tracePt t="29844" x="3076575" y="3814763"/>
          <p14:tracePt t="29858" x="3090863" y="3814763"/>
          <p14:tracePt t="29860" x="3095625" y="3814763"/>
          <p14:tracePt t="29905" x="3109913" y="3814763"/>
          <p14:tracePt t="29934" x="3133725" y="3814763"/>
          <p14:tracePt t="29968" x="3205163" y="3814763"/>
          <p14:tracePt t="29997" x="3252788" y="3819525"/>
          <p14:tracePt t="30027" x="3257550" y="3819525"/>
          <p14:tracePt t="30467" x="3257550" y="3824288"/>
          <p14:tracePt t="30514" x="3257550" y="3890963"/>
          <p14:tracePt t="30545" x="3252788" y="3905250"/>
          <p14:tracePt t="30578" x="3243263" y="3929063"/>
          <p14:tracePt t="30580" x="3238500" y="3933825"/>
          <p14:tracePt t="30607" x="3209925" y="3962400"/>
          <p14:tracePt t="30640" x="3138488" y="4038600"/>
          <p14:tracePt t="30673" x="3028950" y="4114800"/>
          <p14:tracePt t="30706" x="2862263" y="4219575"/>
          <p14:tracePt t="30750" x="2738438" y="4319588"/>
          <p14:tracePt t="30752" x="2709863" y="4338638"/>
          <p14:tracePt t="30763" x="2695575" y="4348163"/>
          <p14:tracePt t="30797" x="2600325" y="4419600"/>
          <p14:tracePt t="30811" x="2547938" y="4448175"/>
          <p14:tracePt t="30842" x="2424113" y="4514850"/>
          <p14:tracePt t="30875" x="2309813" y="4567238"/>
          <p14:tracePt t="30890" x="2252663" y="4591050"/>
          <p14:tracePt t="30925" x="2119313" y="4662488"/>
          <p14:tracePt t="30940" x="2071688" y="4676775"/>
          <p14:tracePt t="30954" x="2024063" y="4695825"/>
          <p14:tracePt t="30966" x="1985963" y="4700588"/>
          <p14:tracePt t="30996" x="1876425" y="4729163"/>
          <p14:tracePt t="31028" x="1804988" y="4752975"/>
          <p14:tracePt t="31030" x="1790700" y="4757738"/>
          <p14:tracePt t="31063" x="1762125" y="4776788"/>
          <p14:tracePt t="31112" x="1743075" y="4786313"/>
          <p14:tracePt t="31124" x="1738313" y="4786313"/>
          <p14:tracePt t="31341" x="1733550" y="4786313"/>
          <p14:tracePt t="31373" x="1719263" y="4814888"/>
          <p14:tracePt t="31420" x="1709738" y="4833938"/>
          <p14:tracePt t="31436" x="1704975" y="4843463"/>
          <p14:tracePt t="31464" x="1690688" y="4857750"/>
          <p14:tracePt t="31498" x="1690688" y="4867275"/>
          <p14:tracePt t="31529" x="1690688" y="4872038"/>
          <p14:tracePt t="31558" x="1690688" y="4876800"/>
          <p14:tracePt t="31987" x="1700213" y="4876800"/>
          <p14:tracePt t="32014" x="1724025" y="4876800"/>
          <p14:tracePt t="32059" x="1728788" y="4876800"/>
          <p14:tracePt t="32109" x="1824038" y="4876800"/>
          <p14:tracePt t="32125" x="1900238" y="4876800"/>
          <p14:tracePt t="32141" x="1957388" y="4876800"/>
          <p14:tracePt t="32173" x="2014538" y="4876800"/>
          <p14:tracePt t="32184" x="2024063" y="4876800"/>
          <p14:tracePt t="32218" x="2109788" y="4876800"/>
          <p14:tracePt t="32249" x="2243138" y="4876800"/>
          <p14:tracePt t="32251" x="2276475" y="4876800"/>
          <p14:tracePt t="32262" x="2305050" y="4876800"/>
          <p14:tracePt t="32297" x="2400300" y="4876800"/>
          <p14:tracePt t="32328" x="2428875" y="4876800"/>
          <p14:tracePt t="32359" x="2433638" y="4876800"/>
          <p14:tracePt t="32421" x="2457450" y="4876800"/>
          <p14:tracePt t="32433" x="2486025" y="4876800"/>
          <p14:tracePt t="32450" x="2514600" y="4876800"/>
          <p14:tracePt t="32509" x="2557463" y="4876800"/>
          <p14:tracePt t="32695" x="2647950" y="4876800"/>
          <p14:tracePt t="32714" x="2690813" y="4876800"/>
          <p14:tracePt t="32749" x="2705100" y="4872038"/>
          <p14:tracePt t="32829" x="2709863" y="4872038"/>
          <p14:tracePt t="34143" x="2909888" y="4862513"/>
          <p14:tracePt t="34155" x="2938463" y="4862513"/>
          <p14:tracePt t="34179" x="3033713" y="4862513"/>
          <p14:tracePt t="34216" x="3086100" y="4862513"/>
          <p14:tracePt t="34247" x="3195638" y="4862513"/>
          <p14:tracePt t="34279" x="3362325" y="4862513"/>
          <p14:tracePt t="34311" x="3433763" y="4862513"/>
          <p14:tracePt t="34346" x="3438525" y="4862513"/>
          <p14:tracePt t="34392" x="3476625" y="4862513"/>
          <p14:tracePt t="34419" x="3490913" y="4862513"/>
          <p14:tracePt t="35030" x="3529013" y="4862513"/>
          <p14:tracePt t="35062" x="3533775" y="4862513"/>
          <p14:tracePt t="35733" x="3543300" y="4862513"/>
          <p14:tracePt t="35780" x="3600450" y="4848225"/>
          <p14:tracePt t="35813" x="3690938" y="4824413"/>
          <p14:tracePt t="35842" x="3724275" y="4819650"/>
          <p14:tracePt t="35843" x="3724275" y="4814888"/>
          <p14:tracePt t="35858" x="3738563" y="4814888"/>
          <p14:tracePt t="35890" x="3781425" y="4810125"/>
          <p14:tracePt t="35919" x="3800475" y="4800600"/>
          <p14:tracePt t="36001" x="3824288" y="4791075"/>
          <p14:tracePt t="36012" x="3829050" y="4791075"/>
          <p14:tracePt t="36047" x="3838575" y="4781550"/>
          <p14:tracePt t="36112" x="3843338" y="4776788"/>
          <p14:tracePt t="36144" x="3848100" y="4695825"/>
          <p14:tracePt t="36155" x="3848100" y="4681538"/>
          <p14:tracePt t="36185" x="3848100" y="4638675"/>
          <p14:tracePt t="36199" x="3848100" y="4633913"/>
          <p14:tracePt t="36234" x="3848100" y="4629150"/>
          <p14:tracePt t="36298" x="3829050" y="4610100"/>
          <p14:tracePt t="36331" x="3800475" y="4567238"/>
          <p14:tracePt t="36374" x="3790950" y="4548188"/>
          <p14:tracePt t="36434" x="3795713" y="4533900"/>
          <p14:tracePt t="36608"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337D29F-823F-4F4B-BA0C-50DC3803AC89}"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1A99BC5C-A463-40E0-957D-9B6ADF949317}" type="slidenum">
              <a:rPr lang="en-US" altLang="zh-CN"/>
              <a:pPr>
                <a:defRPr/>
              </a:pPr>
              <a:t>19</a:t>
            </a:fld>
            <a:endParaRPr lang="en-US" altLang="zh-CN"/>
          </a:p>
        </p:txBody>
      </p:sp>
      <p:sp>
        <p:nvSpPr>
          <p:cNvPr id="101378" name="Rectangle 2"/>
          <p:cNvSpPr>
            <a:spLocks noGrp="1" noChangeArrowheads="1"/>
          </p:cNvSpPr>
          <p:nvPr>
            <p:ph type="title"/>
          </p:nvPr>
        </p:nvSpPr>
        <p:spPr/>
        <p:txBody>
          <a:bodyPr/>
          <a:lstStyle/>
          <a:p>
            <a:pPr eaLnBrk="1" hangingPunct="1">
              <a:defRPr/>
            </a:pPr>
            <a:r>
              <a:rPr lang="en-US" altLang="zh-CN" smtClean="0"/>
              <a:t>5 </a:t>
            </a:r>
            <a:r>
              <a:rPr lang="zh-CN" altLang="en-US" smtClean="0"/>
              <a:t>数组的循环不变量</a:t>
            </a:r>
            <a:r>
              <a:rPr lang="zh-CN" altLang="en-US" smtClean="0">
                <a:solidFill>
                  <a:srgbClr val="000099"/>
                </a:solidFill>
              </a:rPr>
              <a:t>（续）</a:t>
            </a:r>
          </a:p>
        </p:txBody>
      </p:sp>
      <p:sp>
        <p:nvSpPr>
          <p:cNvPr id="101379" name="Rectangle 3"/>
          <p:cNvSpPr>
            <a:spLocks noGrp="1" noChangeArrowheads="1"/>
          </p:cNvSpPr>
          <p:nvPr>
            <p:ph type="body" idx="1"/>
          </p:nvPr>
        </p:nvSpPr>
        <p:spPr>
          <a:xfrm>
            <a:off x="457200" y="1066800"/>
            <a:ext cx="8229600" cy="5105400"/>
          </a:xfrm>
          <a:noFill/>
        </p:spPr>
        <p:txBody>
          <a:bodyPr/>
          <a:lstStyle/>
          <a:p>
            <a:pPr eaLnBrk="1" hangingPunct="1">
              <a:lnSpc>
                <a:spcPct val="90000"/>
              </a:lnSpc>
              <a:buFont typeface="Wingdings" panose="05000000000000000000" pitchFamily="2" charset="2"/>
              <a:buNone/>
            </a:pPr>
            <a:r>
              <a:rPr lang="en-US" altLang="zh-CN" sz="2100" dirty="0" smtClean="0"/>
              <a:t>	</a:t>
            </a:r>
            <a:r>
              <a:rPr lang="en-US" altLang="zh-CN" sz="2100" dirty="0" err="1" smtClean="0"/>
              <a:t>int</a:t>
            </a:r>
            <a:r>
              <a:rPr lang="en-US" altLang="zh-CN" sz="2100" dirty="0" smtClean="0"/>
              <a:t>[ ] fib(</a:t>
            </a:r>
            <a:r>
              <a:rPr lang="en-US" altLang="zh-CN" sz="2100" dirty="0" err="1" smtClean="0"/>
              <a:t>int</a:t>
            </a:r>
            <a:r>
              <a:rPr lang="en-US" altLang="zh-CN" sz="2100" dirty="0" smtClean="0"/>
              <a:t> n) </a:t>
            </a:r>
            <a:r>
              <a:rPr lang="en-US" altLang="zh-CN" sz="2100" dirty="0" smtClean="0"/>
              <a:t>                   /* fibe.c0 */</a:t>
            </a:r>
            <a:endParaRPr lang="en-US" altLang="zh-CN" sz="2100" dirty="0" smtClean="0"/>
          </a:p>
          <a:p>
            <a:pPr eaLnBrk="1" hangingPunct="1">
              <a:lnSpc>
                <a:spcPct val="90000"/>
              </a:lnSpc>
              <a:buFont typeface="Wingdings" panose="05000000000000000000" pitchFamily="2" charset="2"/>
              <a:buNone/>
            </a:pPr>
            <a:r>
              <a:rPr lang="en-US" altLang="zh-CN" sz="2100" dirty="0" smtClean="0"/>
              <a:t>	</a:t>
            </a:r>
            <a:r>
              <a:rPr lang="pt-BR" altLang="zh-CN" sz="2100" dirty="0" smtClean="0"/>
              <a:t>//@requires n &gt;= 0;</a:t>
            </a:r>
          </a:p>
          <a:p>
            <a:pPr eaLnBrk="1" hangingPunct="1">
              <a:lnSpc>
                <a:spcPct val="90000"/>
              </a:lnSpc>
              <a:buFont typeface="Wingdings" panose="05000000000000000000" pitchFamily="2" charset="2"/>
              <a:buNone/>
            </a:pPr>
            <a:r>
              <a:rPr lang="pt-BR" altLang="zh-CN" sz="2100" dirty="0" smtClean="0"/>
              <a:t>	//@ensures \length(\result) == n;</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a:t>
            </a:r>
            <a:r>
              <a:rPr lang="en-US" altLang="zh-CN" sz="2100" dirty="0" err="1" smtClean="0"/>
              <a:t>int</a:t>
            </a:r>
            <a:r>
              <a:rPr lang="en-US" altLang="zh-CN" sz="2100" dirty="0" smtClean="0"/>
              <a:t>[ ] F = </a:t>
            </a:r>
            <a:r>
              <a:rPr lang="en-US" altLang="zh-CN" sz="2100" dirty="0" err="1" smtClean="0"/>
              <a:t>alloc_array</a:t>
            </a:r>
            <a:r>
              <a:rPr lang="en-US" altLang="zh-CN" sz="2100" dirty="0" smtClean="0"/>
              <a:t>(</a:t>
            </a:r>
            <a:r>
              <a:rPr lang="en-US" altLang="zh-CN" sz="2100" dirty="0" err="1" smtClean="0"/>
              <a:t>int</a:t>
            </a:r>
            <a:r>
              <a:rPr lang="en-US" altLang="zh-CN" sz="2100" dirty="0" smtClean="0"/>
              <a:t>, n);</a:t>
            </a:r>
          </a:p>
          <a:p>
            <a:pPr eaLnBrk="1" hangingPunct="1">
              <a:lnSpc>
                <a:spcPct val="90000"/>
              </a:lnSpc>
              <a:buFont typeface="Wingdings" panose="05000000000000000000" pitchFamily="2" charset="2"/>
              <a:buNone/>
            </a:pPr>
            <a:r>
              <a:rPr lang="en-US" altLang="zh-CN" sz="2100" dirty="0" smtClean="0"/>
              <a:t>	  F[0] = 0;</a:t>
            </a:r>
          </a:p>
          <a:p>
            <a:pPr eaLnBrk="1" hangingPunct="1">
              <a:lnSpc>
                <a:spcPct val="90000"/>
              </a:lnSpc>
              <a:buFont typeface="Wingdings" panose="05000000000000000000" pitchFamily="2" charset="2"/>
              <a:buNone/>
            </a:pPr>
            <a:r>
              <a:rPr lang="en-US" altLang="zh-CN" sz="2100" dirty="0" smtClean="0"/>
              <a:t>	  F[1] = 1;</a:t>
            </a:r>
          </a:p>
          <a:p>
            <a:pPr eaLnBrk="1" hangingPunct="1">
              <a:lnSpc>
                <a:spcPct val="90000"/>
              </a:lnSpc>
              <a:buFont typeface="Wingdings" panose="05000000000000000000" pitchFamily="2" charset="2"/>
              <a:buNone/>
            </a:pPr>
            <a:r>
              <a:rPr lang="en-US" altLang="zh-CN" sz="2100" dirty="0" smtClean="0"/>
              <a:t>	  for (</a:t>
            </a:r>
            <a:r>
              <a:rPr lang="en-US" altLang="zh-CN" sz="2100" dirty="0" err="1" smtClean="0"/>
              <a:t>int</a:t>
            </a:r>
            <a:r>
              <a:rPr lang="en-US" altLang="zh-CN" sz="2100" dirty="0" smtClean="0"/>
              <a:t> </a:t>
            </a:r>
            <a:r>
              <a:rPr lang="en-US" altLang="zh-CN" sz="2100" dirty="0" err="1" smtClean="0"/>
              <a:t>i</a:t>
            </a:r>
            <a:r>
              <a:rPr lang="en-US" altLang="zh-CN" sz="2100" dirty="0" smtClean="0"/>
              <a:t> = 0; </a:t>
            </a:r>
            <a:r>
              <a:rPr lang="en-US" altLang="zh-CN" sz="2100" dirty="0" err="1" smtClean="0">
                <a:solidFill>
                  <a:srgbClr val="FF0000"/>
                </a:solidFill>
              </a:rPr>
              <a:t>i</a:t>
            </a:r>
            <a:r>
              <a:rPr lang="en-US" altLang="zh-CN" sz="2100" dirty="0" smtClean="0"/>
              <a:t> </a:t>
            </a:r>
            <a:r>
              <a:rPr lang="en-US" altLang="zh-CN" sz="2100" dirty="0" smtClean="0">
                <a:solidFill>
                  <a:srgbClr val="FF0000"/>
                </a:solidFill>
              </a:rPr>
              <a:t>&lt; n-2</a:t>
            </a:r>
            <a:r>
              <a:rPr lang="en-US" altLang="zh-CN" sz="2100" dirty="0" smtClean="0"/>
              <a:t>; </a:t>
            </a:r>
            <a:r>
              <a:rPr lang="en-US" altLang="zh-CN" sz="2100" dirty="0" err="1" smtClean="0"/>
              <a:t>i</a:t>
            </a:r>
            <a:r>
              <a:rPr lang="en-US" altLang="zh-CN" sz="2100" dirty="0" smtClean="0"/>
              <a:t>++)</a:t>
            </a:r>
          </a:p>
          <a:p>
            <a:pPr eaLnBrk="1" hangingPunct="1">
              <a:lnSpc>
                <a:spcPct val="90000"/>
              </a:lnSpc>
              <a:buFont typeface="Wingdings" panose="05000000000000000000" pitchFamily="2" charset="2"/>
              <a:buNone/>
            </a:pPr>
            <a:r>
              <a:rPr lang="en-US" altLang="zh-CN" sz="2100" dirty="0" smtClean="0"/>
              <a:t>	 //@</a:t>
            </a:r>
            <a:r>
              <a:rPr lang="en-US" altLang="zh-CN" sz="2100" dirty="0" err="1" smtClean="0"/>
              <a:t>loop_invariant</a:t>
            </a:r>
            <a:r>
              <a:rPr lang="en-US" altLang="zh-CN" sz="2100" dirty="0" smtClean="0"/>
              <a:t> </a:t>
            </a:r>
            <a:r>
              <a:rPr lang="en-US" altLang="zh-CN" sz="2100" dirty="0" err="1" smtClean="0"/>
              <a:t>i</a:t>
            </a:r>
            <a:r>
              <a:rPr lang="en-US" altLang="zh-CN" sz="2100" dirty="0" smtClean="0"/>
              <a:t> &gt;= 0;</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F[i+2] = F[i+1] + F[</a:t>
            </a:r>
            <a:r>
              <a:rPr lang="en-US" altLang="zh-CN" sz="2100" dirty="0" err="1" smtClean="0"/>
              <a:t>i</a:t>
            </a:r>
            <a:r>
              <a:rPr lang="en-US" altLang="zh-CN" sz="2100" dirty="0" smtClean="0"/>
              <a:t>];</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return F;</a:t>
            </a:r>
          </a:p>
          <a:p>
            <a:pPr eaLnBrk="1" hangingPunct="1">
              <a:lnSpc>
                <a:spcPct val="90000"/>
              </a:lnSpc>
              <a:buFont typeface="Wingdings" panose="05000000000000000000" pitchFamily="2" charset="2"/>
              <a:buNone/>
            </a:pPr>
            <a:r>
              <a:rPr lang="en-US" altLang="zh-CN" sz="2100" dirty="0" smtClean="0"/>
              <a:t>	}</a:t>
            </a:r>
          </a:p>
        </p:txBody>
      </p:sp>
      <p:pic>
        <p:nvPicPr>
          <p:cNvPr id="2" name="音频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7232"/>
    </mc:Choice>
    <mc:Fallback>
      <p:transition spd="slow" advTm="127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mph" presetSubtype="2" fill="hold" nodeType="clickEffect">
                                  <p:stCondLst>
                                    <p:cond delay="0"/>
                                  </p:stCondLst>
                                  <p:childTnLst>
                                    <p:animClr clrSpc="rgb" dir="cw">
                                      <p:cBhvr override="childStyle">
                                        <p:cTn id="10" dur="500" fill="hold"/>
                                        <p:tgtEl>
                                          <p:spTgt spid="101379">
                                            <p:txEl>
                                              <p:pRg st="7" end="7"/>
                                            </p:txEl>
                                          </p:spTgt>
                                        </p:tgtEl>
                                        <p:attrNameLst>
                                          <p:attrName>style.color</p:attrName>
                                        </p:attrNameLst>
                                      </p:cBhvr>
                                      <p:to>
                                        <a:schemeClr val="tx1"/>
                                      </p:to>
                                    </p:animClr>
                                  </p:childTnLst>
                                </p:cTn>
                              </p:par>
                              <p:par>
                                <p:cTn id="11" presetID="3" presetClass="emph" presetSubtype="2" fill="hold" nodeType="withEffect">
                                  <p:stCondLst>
                                    <p:cond delay="0"/>
                                  </p:stCondLst>
                                  <p:childTnLst>
                                    <p:animClr clrSpc="rgb" dir="cw">
                                      <p:cBhvr override="childStyle">
                                        <p:cTn id="12" dur="500" fill="hold"/>
                                        <p:tgtEl>
                                          <p:spTgt spid="101379">
                                            <p:txEl>
                                              <p:pRg st="5" end="5"/>
                                            </p:txEl>
                                          </p:spTgt>
                                        </p:tgtEl>
                                        <p:attrNameLst>
                                          <p:attrName>style.color</p:attrName>
                                        </p:attrNameLst>
                                      </p:cBhvr>
                                      <p:to>
                                        <a:srgbClr val="FF0000"/>
                                      </p:to>
                                    </p:animClr>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mph" presetSubtype="2" fill="hold" nodeType="clickEffect">
                                  <p:stCondLst>
                                    <p:cond delay="0"/>
                                  </p:stCondLst>
                                  <p:childTnLst>
                                    <p:animClr clrSpc="rgb" dir="cw">
                                      <p:cBhvr override="childStyle">
                                        <p:cTn id="16" dur="500" fill="hold"/>
                                        <p:tgtEl>
                                          <p:spTgt spid="101379">
                                            <p:txEl>
                                              <p:pRg st="6" end="6"/>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6286" x="2814638" y="3867150"/>
          <p14:tracePt t="6342" x="2814638" y="3862388"/>
          <p14:tracePt t="6575" x="2795588" y="3862388"/>
          <p14:tracePt t="6592" x="2786063" y="3862388"/>
          <p14:tracePt t="6623" x="2762250" y="3867150"/>
          <p14:tracePt t="6651" x="2738438" y="3867150"/>
          <p14:tracePt t="6687" x="2681288" y="3867150"/>
          <p14:tracePt t="6702" x="2671763" y="3867150"/>
          <p14:tracePt t="6731" x="2667000" y="3867150"/>
          <p14:tracePt t="6950" x="2662238" y="3867150"/>
          <p14:tracePt t="7075" x="2662238" y="3871913"/>
          <p14:tracePt t="7109" x="2657475" y="3881438"/>
          <p14:tracePt t="7453" x="2705100" y="3881438"/>
          <p14:tracePt t="7480" x="2709863" y="3881438"/>
          <p14:tracePt t="7548" x="2800350" y="3881438"/>
          <p14:tracePt t="7564" x="2847975" y="3886200"/>
          <p14:tracePt t="7591" x="2900363" y="3890963"/>
          <p14:tracePt t="7594" x="2914650" y="3890963"/>
          <p14:tracePt t="7608" x="2924175" y="3890963"/>
          <p14:tracePt t="7653" x="2952750" y="3890963"/>
          <p14:tracePt t="7656" x="2971800" y="3890963"/>
          <p14:tracePt t="7669" x="3014663" y="3890963"/>
          <p14:tracePt t="7704" x="3081338" y="3890963"/>
          <p14:tracePt t="7705" x="3095625" y="3890963"/>
          <p14:tracePt t="7721" x="3100388" y="3890963"/>
          <p14:tracePt t="7811" x="3138488" y="3890963"/>
          <p14:tracePt t="7814" x="3148013" y="3890963"/>
          <p14:tracePt t="7828" x="3171825" y="3890963"/>
          <p14:tracePt t="7855" x="3190875" y="3890963"/>
          <p14:tracePt t="7890" x="3224213" y="3890963"/>
          <p14:tracePt t="7897" x="3233738" y="3890963"/>
          <p14:tracePt t="7919" x="3252788" y="3890963"/>
          <p14:tracePt t="7950" x="3262313" y="3890963"/>
          <p14:tracePt t="7981" x="3271838" y="3890963"/>
          <p14:tracePt t="8063" x="3281363" y="3890963"/>
          <p14:tracePt t="8066" x="3286125" y="3886200"/>
          <p14:tracePt t="8124" x="3286125" y="3881438"/>
          <p14:tracePt t="8171" x="3286125" y="3876675"/>
          <p14:tracePt t="8208" x="3295650" y="3871913"/>
          <p14:tracePt t="8247" x="3324225" y="3852863"/>
          <p14:tracePt t="8284" x="3343275" y="3829050"/>
          <p14:tracePt t="8296" x="3362325" y="3819525"/>
          <p14:tracePt t="8329" x="3376613" y="3800475"/>
          <p14:tracePt t="8372" x="3376613" y="3795713"/>
          <p14:tracePt t="8440" x="3395663" y="3771900"/>
          <p14:tracePt t="8442" x="3405188" y="3762375"/>
          <p14:tracePt t="8482" x="3424238" y="3724275"/>
          <p14:tracePt t="8516" x="3438525" y="3705225"/>
          <p14:tracePt t="8531" x="3443288" y="3690938"/>
          <p14:tracePt t="8685" x="3438525" y="3681413"/>
          <p14:tracePt t="8701" x="3424238" y="3667125"/>
          <p14:tracePt t="8703" x="3419475" y="3662363"/>
          <p14:tracePt t="8720" x="3409950" y="3652838"/>
          <p14:tracePt t="8723" x="3400425" y="3648075"/>
          <p14:tracePt t="8733" x="3390900" y="3638550"/>
          <p14:tracePt t="8735" x="3376613" y="3633788"/>
          <p14:tracePt t="8763" x="3333750" y="3609975"/>
          <p14:tracePt t="8766" x="3319463" y="3600450"/>
          <p14:tracePt t="8799" x="3286125" y="3576638"/>
          <p14:tracePt t="8802" x="3276600" y="3576638"/>
          <p14:tracePt t="8809" x="3271838" y="3576638"/>
          <p14:tracePt t="8831" x="3248025" y="3562350"/>
          <p14:tracePt t="8876" x="3167063" y="3524250"/>
          <p14:tracePt t="8894" x="3143250" y="3514725"/>
          <p14:tracePt t="8922" x="3100388" y="3490913"/>
          <p14:tracePt t="8951" x="3071813" y="3481388"/>
          <p14:tracePt t="8968" x="3062288" y="3476625"/>
          <p14:tracePt t="8998" x="3028950" y="3476625"/>
          <p14:tracePt t="9015" x="3009900" y="3476625"/>
          <p14:tracePt t="9035" x="2976563" y="3471863"/>
          <p14:tracePt t="9052" x="2962275" y="3471863"/>
          <p14:tracePt t="9062" x="2952750" y="3467100"/>
          <p14:tracePt t="9064" x="2943225" y="3467100"/>
          <p14:tracePt t="9077" x="2933700" y="3467100"/>
          <p14:tracePt t="9080" x="2924175" y="3462338"/>
          <p14:tracePt t="9123" x="2905125" y="3462338"/>
          <p14:tracePt t="9155" x="2776538" y="3462338"/>
          <p14:tracePt t="9190" x="2747963" y="3462338"/>
          <p14:tracePt t="9203" x="2743200" y="3462338"/>
          <p14:tracePt t="9266" x="2738438" y="3462338"/>
          <p14:tracePt t="9314" x="2709863" y="3467100"/>
          <p14:tracePt t="9335" x="2705100" y="3476625"/>
          <p14:tracePt t="9381" x="2686050" y="3490913"/>
          <p14:tracePt t="9435" x="2643188" y="3529013"/>
          <p14:tracePt t="9451" x="2628900" y="3533775"/>
          <p14:tracePt t="9484" x="2624138" y="3538538"/>
          <p14:tracePt t="9553" x="2605088" y="3567113"/>
          <p14:tracePt t="9593" x="2590800" y="3595688"/>
          <p14:tracePt t="9597" x="2586038" y="3605213"/>
          <p14:tracePt t="9611" x="2586038" y="3609975"/>
          <p14:tracePt t="9615" x="2581275" y="3609975"/>
          <p14:tracePt t="9622" x="2581275" y="3624263"/>
          <p14:tracePt t="9639" x="2576513" y="3633788"/>
          <p14:tracePt t="9641" x="2571750" y="3638550"/>
          <p14:tracePt t="9658" x="2571750" y="3643313"/>
          <p14:tracePt t="9661" x="2571750" y="3648075"/>
          <p14:tracePt t="9670" x="2566988" y="3652838"/>
          <p14:tracePt t="9672" x="2566988" y="3657600"/>
          <p14:tracePt t="9701" x="2562225" y="3671888"/>
          <p14:tracePt t="9703" x="2562225" y="3681413"/>
          <p14:tracePt t="9738" x="2562225" y="3700463"/>
          <p14:tracePt t="9800" x="2562225" y="3719513"/>
          <p14:tracePt t="9842" x="2566988" y="3757613"/>
          <p14:tracePt t="9857" x="2586038" y="3790950"/>
          <p14:tracePt t="9891" x="2643188" y="3857625"/>
          <p14:tracePt t="9906" x="2671763" y="3900488"/>
          <p14:tracePt t="9954" x="2738438" y="3986213"/>
          <p14:tracePt t="9956" x="2781300" y="4024313"/>
          <p14:tracePt t="9987" x="2809875" y="4043363"/>
          <p14:tracePt t="10301" x="2814638" y="4038600"/>
          <p14:tracePt t="10350" x="2843213" y="4019550"/>
          <p14:tracePt t="10373" x="2862263" y="4010025"/>
          <p14:tracePt t="10378" x="2867025" y="4010025"/>
          <p14:tracePt t="10423" x="2890838" y="4000500"/>
          <p14:tracePt t="10468" x="2895600" y="3995738"/>
          <p14:tracePt t="10498" x="2919413" y="3990975"/>
          <p14:tracePt t="10513" x="2957513" y="3981450"/>
          <p14:tracePt t="10536" x="3005138" y="3976688"/>
          <p14:tracePt t="10576" x="3033713" y="3971925"/>
          <p14:tracePt t="10688" x="3043238" y="3971925"/>
          <p14:tracePt t="10767" x="3057525" y="3971925"/>
          <p14:tracePt t="10796" x="3114675" y="3971925"/>
          <p14:tracePt t="10825" x="3119438" y="3971925"/>
          <p14:tracePt t="10889" x="3143250" y="3971925"/>
          <p14:tracePt t="10908" x="3162300" y="3967163"/>
          <p14:tracePt t="11011" x="3190875" y="3962400"/>
          <p14:tracePt t="11014" x="3205163" y="3957638"/>
          <p14:tracePt t="11048" x="3224213" y="3952875"/>
          <p14:tracePt t="11065" x="3228975" y="3952875"/>
          <p14:tracePt t="11109" x="3238500" y="3952875"/>
          <p14:tracePt t="11139" x="3271838" y="3952875"/>
          <p14:tracePt t="11141" x="3286125" y="3952875"/>
          <p14:tracePt t="11157" x="3324225" y="3952875"/>
          <p14:tracePt t="11189" x="3390900" y="3952875"/>
          <p14:tracePt t="11516" x="3352800" y="3938588"/>
          <p14:tracePt t="11529" x="3328988" y="3929063"/>
          <p14:tracePt t="11531" x="3309938" y="3924300"/>
          <p14:tracePt t="11559" x="3228975" y="3905250"/>
          <p14:tracePt t="11562" x="3186113" y="3900488"/>
          <p14:tracePt t="11575" x="3157538" y="3900488"/>
          <p14:tracePt t="11577" x="3128963" y="3895725"/>
          <p14:tracePt t="11607" x="3086100" y="3890963"/>
          <p14:tracePt t="11660" x="3052763" y="3876675"/>
          <p14:tracePt t="11702" x="2943225" y="3848100"/>
          <p14:tracePt t="11704" x="2924175" y="3843338"/>
          <p14:tracePt t="11717" x="2914650" y="3838575"/>
          <p14:tracePt t="11719" x="2909888" y="3833813"/>
          <p14:tracePt t="11747" x="2900363" y="3829050"/>
          <p14:tracePt t="11813" x="2881313" y="3824288"/>
          <p14:tracePt t="11828" x="2881313" y="3819525"/>
          <p14:tracePt t="11902" x="2857500" y="3814763"/>
          <p14:tracePt t="11937" x="2786063" y="3800475"/>
          <p14:tracePt t="11953" x="2776538" y="3800475"/>
          <p14:tracePt t="12033" x="2762250" y="3795713"/>
          <p14:tracePt t="12357" x="2762250" y="3790950"/>
          <p14:tracePt t="12408" x="2757488" y="3786188"/>
          <p14:tracePt t="12534" x="2757488" y="3776663"/>
          <p14:tracePt t="12546" x="2757488" y="3771900"/>
          <p14:tracePt t="12578" x="2757488" y="3767138"/>
          <p14:tracePt t="12606" x="2752725" y="3762375"/>
          <p14:tracePt t="12653" x="2752725" y="3757613"/>
          <p14:tracePt t="14073" x="2752725" y="3748088"/>
          <p14:tracePt t="14107" x="2752725" y="3733800"/>
          <p14:tracePt t="14575" x="2767013" y="3748088"/>
          <p14:tracePt t="14621" x="2790825" y="3762375"/>
          <p14:tracePt t="14655" x="2833688" y="3776663"/>
          <p14:tracePt t="14668" x="2871788" y="3781425"/>
          <p14:tracePt t="14699" x="2905125" y="3790950"/>
          <p14:tracePt t="14787" x="2947988" y="3790950"/>
          <p14:tracePt t="14827" x="3009900" y="3790950"/>
          <p14:tracePt t="14864" x="3057525" y="3795713"/>
          <p14:tracePt t="14889" x="3109913" y="3795713"/>
          <p14:tracePt t="14922" x="3171825" y="3795713"/>
          <p14:tracePt t="14950" x="3190875" y="3795713"/>
          <p14:tracePt t="14951" x="3195638" y="3795713"/>
          <p14:tracePt t="14965" x="3200400" y="3795713"/>
          <p14:tracePt t="14967" x="3205163" y="3795713"/>
          <p14:tracePt t="14985" x="3209925" y="3795713"/>
          <p14:tracePt t="15000" x="3228975" y="3795713"/>
          <p14:tracePt t="15029" x="3243263" y="3795713"/>
          <p14:tracePt t="15106" x="3252788" y="3795713"/>
          <p14:tracePt t="15137" x="3257550" y="3795713"/>
          <p14:tracePt t="15208" x="3324225" y="3795713"/>
          <p14:tracePt t="15250" x="3357563" y="3795713"/>
          <p14:tracePt t="15335" x="3367088" y="3795713"/>
          <p14:tracePt t="17253" x="3357563" y="3795713"/>
          <p14:tracePt t="17284" x="3333750" y="3800475"/>
          <p14:tracePt t="17325" x="3281363" y="3805238"/>
          <p14:tracePt t="17329" x="3271838" y="3805238"/>
          <p14:tracePt t="17342" x="3262313" y="3805238"/>
          <p14:tracePt t="17346" x="3252788" y="3805238"/>
          <p14:tracePt t="17367" x="3228975" y="3814763"/>
          <p14:tracePt t="17375" x="3228975" y="3819525"/>
          <p14:tracePt t="17390" x="3205163" y="3819525"/>
          <p14:tracePt t="17419" x="3114675" y="3829050"/>
          <p14:tracePt t="17449" x="3005138" y="3829050"/>
          <p14:tracePt t="17484" x="2952750" y="3829050"/>
          <p14:tracePt t="17485" x="2947988" y="3829050"/>
          <p14:tracePt t="17502" x="2933700" y="3829050"/>
          <p14:tracePt t="17533" x="2900363" y="3829050"/>
          <p14:tracePt t="17563" x="2828925" y="3829050"/>
          <p14:tracePt t="17579" x="2771775" y="3829050"/>
          <p14:tracePt t="17606" x="2757488" y="3829050"/>
          <p14:tracePt t="17658" x="2728913" y="3838575"/>
          <p14:tracePt t="17687" x="2647950" y="3843338"/>
          <p14:tracePt t="17689" x="2643188" y="3848100"/>
          <p14:tracePt t="17703" x="2628900" y="3848100"/>
          <p14:tracePt t="17750" x="2624138" y="3848100"/>
          <p14:tracePt t="18169" x="2643188" y="3848100"/>
          <p14:tracePt t="18184" x="2662238" y="3848100"/>
          <p14:tracePt t="18221" x="2671763" y="3848100"/>
          <p14:tracePt t="18233" x="2676525" y="3848100"/>
          <p14:tracePt t="18264" x="2719388" y="3848100"/>
          <p14:tracePt t="18279" x="2771775" y="3848100"/>
          <p14:tracePt t="18309" x="2857500" y="3848100"/>
          <p14:tracePt t="18312" x="2867025" y="3848100"/>
          <p14:tracePt t="18322" x="2871788" y="3848100"/>
          <p14:tracePt t="18403" x="2971800" y="3848100"/>
          <p14:tracePt t="18438" x="3033713" y="3848100"/>
          <p14:tracePt t="18480" x="3038475" y="3848100"/>
          <p14:tracePt t="18544" x="3081338" y="3848100"/>
          <p14:tracePt t="18577" x="3109913" y="3848100"/>
          <p14:tracePt t="18640" x="3133725" y="3848100"/>
          <p14:tracePt t="18668" x="3190875" y="3829050"/>
          <p14:tracePt t="18700" x="3228975" y="3819525"/>
          <p14:tracePt t="18736" x="3238500" y="3814763"/>
          <p14:tracePt t="18783" x="3257550" y="3814763"/>
          <p14:tracePt t="18823" x="3276600" y="3814763"/>
          <p14:tracePt t="18872" x="3281363" y="3810000"/>
          <p14:tracePt t="18918" x="3286125" y="3810000"/>
          <p14:tracePt t="18949" x="3290888" y="3805238"/>
          <p14:tracePt t="19327" x="3267075" y="3829050"/>
          <p14:tracePt t="19371" x="3238500" y="3848100"/>
          <p14:tracePt t="19391" x="3224213" y="3857625"/>
          <p14:tracePt t="19435" x="3200400" y="3867150"/>
          <p14:tracePt t="19451" x="3181350" y="3871913"/>
          <p14:tracePt t="19486" x="3109913" y="3876675"/>
          <p14:tracePt t="19513" x="3043238" y="3876675"/>
          <p14:tracePt t="19558" x="2938463" y="3876675"/>
          <p14:tracePt t="19576" x="2886075" y="3876675"/>
          <p14:tracePt t="19621" x="2819400" y="3876675"/>
          <p14:tracePt t="19657" x="2733675" y="3876675"/>
          <p14:tracePt t="19699" x="2671763" y="3881438"/>
          <p14:tracePt t="19730" x="2647950" y="3881438"/>
          <p14:tracePt t="19749" x="2643188" y="3881438"/>
          <p14:tracePt t="19799" x="2624138" y="3881438"/>
          <p14:tracePt t="19842" x="2600325" y="3881438"/>
          <p14:tracePt t="19874" x="2586038" y="3886200"/>
          <p14:tracePt t="20198" x="2590800" y="3886200"/>
          <p14:tracePt t="20233" x="2600325" y="3886200"/>
          <p14:tracePt t="20247" x="2614613" y="3886200"/>
          <p14:tracePt t="20295" x="2695575" y="3886200"/>
          <p14:tracePt t="20327" x="2738438" y="3886200"/>
          <p14:tracePt t="20329" x="2747963" y="3886200"/>
          <p14:tracePt t="20373" x="2771775" y="3886200"/>
          <p14:tracePt t="20403" x="2790825" y="3886200"/>
          <p14:tracePt t="20404" x="2800350" y="3886200"/>
          <p14:tracePt t="20435" x="2833688" y="3886200"/>
          <p14:tracePt t="20451" x="2847975" y="3886200"/>
          <p14:tracePt t="20482" x="2852738" y="3886200"/>
          <p14:tracePt t="20546" x="2890838" y="3886200"/>
          <p14:tracePt t="20579" x="2928938" y="3886200"/>
          <p14:tracePt t="20594" x="2933700" y="3886200"/>
          <p14:tracePt t="20685" x="2962275" y="3886200"/>
          <p14:tracePt t="20720" x="2986088" y="3886200"/>
          <p14:tracePt t="20761" x="3005138" y="3886200"/>
          <p14:tracePt t="20793" x="3033713" y="3886200"/>
          <p14:tracePt t="20824" x="3071813" y="3886200"/>
          <p14:tracePt t="20874" x="3095625" y="3886200"/>
          <p14:tracePt t="20890" x="3128963" y="3886200"/>
          <p14:tracePt t="20919" x="3157538" y="3881438"/>
          <p14:tracePt t="20955" x="3157538" y="3876675"/>
          <p14:tracePt t="21015" x="3167063" y="3871913"/>
          <p14:tracePt t="21047" x="3219450" y="3857625"/>
          <p14:tracePt t="21081" x="3252788" y="3829050"/>
          <p14:tracePt t="21107" x="3257550" y="3819525"/>
          <p14:tracePt t="21152" x="3267075" y="3810000"/>
          <p14:tracePt t="21155" x="3271838" y="3810000"/>
          <p14:tracePt t="21186" x="3281363" y="3800475"/>
          <p14:tracePt t="21231" x="3290888" y="3786188"/>
          <p14:tracePt t="21294" x="3290888" y="3776663"/>
          <p14:tracePt t="21326" x="3290888" y="3757613"/>
          <p14:tracePt t="21346" x="3290888" y="3748088"/>
          <p14:tracePt t="21387" x="3281363" y="3724275"/>
          <p14:tracePt t="21420" x="3252788" y="3695700"/>
          <p14:tracePt t="21453" x="3209925" y="3662363"/>
          <p14:tracePt t="21483" x="3200400" y="3657600"/>
          <p14:tracePt t="21514" x="3181350" y="3638550"/>
          <p14:tracePt t="21545" x="3143250" y="3614738"/>
          <p14:tracePt t="21577" x="3090863" y="3595688"/>
          <p14:tracePt t="21607" x="3052763" y="3571875"/>
          <p14:tracePt t="21638" x="3043238" y="3567113"/>
          <p14:tracePt t="21667" x="3033713" y="3567113"/>
          <p14:tracePt t="21701" x="2986088" y="3557588"/>
          <p14:tracePt t="21733" x="2943225" y="3552825"/>
          <p14:tracePt t="21767" x="2881313" y="3552825"/>
          <p14:tracePt t="21806" x="2852738" y="3552825"/>
          <p14:tracePt t="21810" x="2838450" y="3552825"/>
          <p14:tracePt t="21829" x="2805113" y="3557588"/>
          <p14:tracePt t="21858" x="2781300" y="3562350"/>
          <p14:tracePt t="21859" x="2776538" y="3567113"/>
          <p14:tracePt t="21889" x="2757488" y="3567113"/>
          <p14:tracePt t="21919" x="2743200" y="3571875"/>
          <p14:tracePt t="21936" x="2733675" y="3571875"/>
          <p14:tracePt t="21949" x="2724150" y="3576638"/>
          <p14:tracePt t="21978" x="2695575" y="3590925"/>
          <p14:tracePt t="22015" x="2662238" y="3614738"/>
          <p14:tracePt t="22029" x="2657475" y="3614738"/>
          <p14:tracePt t="22096" x="2657475" y="3619500"/>
          <p14:tracePt t="22131" x="2647950" y="3638550"/>
          <p14:tracePt t="22143" x="2647950" y="3648075"/>
          <p14:tracePt t="22179" x="2633663" y="3681413"/>
          <p14:tracePt t="22182" x="2633663" y="3690938"/>
          <p14:tracePt t="22198" x="2628900" y="3700463"/>
          <p14:tracePt t="22243" x="2628900" y="3705225"/>
          <p14:tracePt t="22313" x="2628900" y="3714750"/>
          <p14:tracePt t="22343" x="2633663" y="3729038"/>
          <p14:tracePt t="22381" x="2643188" y="3738563"/>
          <p14:tracePt t="22413" x="2657475" y="3752850"/>
          <p14:tracePt t="22429" x="2662238" y="3762375"/>
          <p14:tracePt t="22468" x="2724150" y="3786188"/>
          <p14:tracePt t="22517" x="2781300" y="3819525"/>
          <p14:tracePt t="22518" x="2786063" y="3819525"/>
          <p14:tracePt t="22582" x="2824163" y="3824288"/>
          <p14:tracePt t="22598" x="2847975" y="3838575"/>
          <p14:tracePt t="22600" x="2857500" y="3838575"/>
          <p14:tracePt t="22614" x="2867025" y="3843338"/>
          <p14:tracePt t="22631" x="2881313" y="3848100"/>
          <p14:tracePt t="22684" x="2914650" y="3852863"/>
          <p14:tracePt t="22698" x="2938463" y="3852863"/>
          <p14:tracePt t="22730" x="2986088" y="3862388"/>
          <p14:tracePt t="22800" x="3028950" y="3862388"/>
          <p14:tracePt t="22831" x="3081338" y="3862388"/>
          <p14:tracePt t="22920" x="3109913" y="3862388"/>
          <p14:tracePt t="22935" x="3114675" y="3862388"/>
          <p14:tracePt t="23107" x="3100388" y="3862388"/>
          <p14:tracePt t="23142" x="3033713" y="3862388"/>
          <p14:tracePt t="23189" x="2909888" y="3862388"/>
          <p14:tracePt t="23194" x="2871788" y="3862388"/>
          <p14:tracePt t="23231" x="2781300" y="3862388"/>
          <p14:tracePt t="23233" x="2752725" y="3862388"/>
          <p14:tracePt t="23268" x="2705100" y="3862388"/>
          <p14:tracePt t="23270" x="2700338" y="3862388"/>
          <p14:tracePt t="23313" x="2667000" y="3862388"/>
          <p14:tracePt t="23346" x="2566988" y="3867150"/>
          <p14:tracePt t="23607" x="2619375" y="3867150"/>
          <p14:tracePt t="23641" x="2738438" y="3867150"/>
          <p14:tracePt t="23668" x="2814638" y="3867150"/>
          <p14:tracePt t="23703" x="2819400" y="3867150"/>
          <p14:tracePt t="23753" x="2900363" y="3867150"/>
          <p14:tracePt t="23760" x="2914650" y="3867150"/>
          <p14:tracePt t="23763" x="2938463" y="3867150"/>
          <p14:tracePt t="23794" x="2962275" y="3867150"/>
          <p14:tracePt t="23854" x="2981325" y="3867150"/>
          <p14:tracePt t="23889" x="3081338" y="3867150"/>
          <p14:tracePt t="23922" x="3105150" y="3867150"/>
          <p14:tracePt t="23974" x="3162300" y="3867150"/>
          <p14:tracePt t="23990" x="3190875" y="3867150"/>
          <p14:tracePt t="24006" x="3200400" y="3862388"/>
          <p14:tracePt t="24022" x="3205163" y="3862388"/>
          <p14:tracePt t="24100" x="3243263" y="3852863"/>
          <p14:tracePt t="24101" x="3252788" y="3848100"/>
          <p14:tracePt t="24155" x="3252788" y="3843338"/>
          <p14:tracePt t="24222" x="3257550" y="3824288"/>
          <p14:tracePt t="24239" x="3257550" y="3819525"/>
          <p14:tracePt t="24254" x="3262313" y="3814763"/>
          <p14:tracePt t="24278" x="3262313" y="3800475"/>
          <p14:tracePt t="24289" x="3262313" y="3795713"/>
          <p14:tracePt t="24327" x="3262313" y="3762375"/>
          <p14:tracePt t="24342" x="3257550" y="3748088"/>
          <p14:tracePt t="24376" x="3233738" y="3724275"/>
          <p14:tracePt t="24408" x="3209925" y="3705225"/>
          <p14:tracePt t="24411" x="3205163" y="3700463"/>
          <p14:tracePt t="24424" x="3195638" y="3690938"/>
          <p14:tracePt t="24455" x="3186113" y="3681413"/>
          <p14:tracePt t="24490" x="3157538" y="3667125"/>
          <p14:tracePt t="24494" x="3143250" y="3657600"/>
          <p14:tracePt t="24507" x="3109913" y="3643313"/>
          <p14:tracePt t="24536" x="3057525" y="3619500"/>
          <p14:tracePt t="24538" x="3038475" y="3614738"/>
          <p14:tracePt t="24543" x="3028950" y="3609975"/>
          <p14:tracePt t="24554" x="3014663" y="3605213"/>
          <p14:tracePt t="24595" x="2976563" y="3590925"/>
          <p14:tracePt t="24597" x="2967038" y="3590925"/>
          <p14:tracePt t="24614" x="2947988" y="3586163"/>
          <p14:tracePt t="24639" x="2933700" y="3586163"/>
          <p14:tracePt t="24654" x="2905125" y="3586163"/>
          <p14:tracePt t="24690" x="2847975" y="3586163"/>
          <p14:tracePt t="24703" x="2824163" y="3586163"/>
          <p14:tracePt t="24739" x="2795588" y="3581400"/>
          <p14:tracePt t="24809" x="2786063" y="3581400"/>
          <p14:tracePt t="24838" x="2767013" y="3581400"/>
          <p14:tracePt t="24870" x="2747963" y="3581400"/>
          <p14:tracePt t="24908" x="2719388" y="3590925"/>
          <p14:tracePt t="24940" x="2686050" y="3595688"/>
          <p14:tracePt t="25033" x="2657475" y="3629025"/>
          <p14:tracePt t="25049" x="2657475" y="3638550"/>
          <p14:tracePt t="25075" x="2647950" y="3652838"/>
          <p14:tracePt t="25078" x="2647950" y="3657600"/>
          <p14:tracePt t="25093" x="2643188" y="3667125"/>
          <p14:tracePt t="25110" x="2643188" y="3671888"/>
          <p14:tracePt t="25128" x="2643188" y="3676650"/>
          <p14:tracePt t="25170" x="2643188" y="3690938"/>
          <p14:tracePt t="25215" x="2643188" y="3714750"/>
          <p14:tracePt t="25218" x="2643188" y="3719513"/>
          <p14:tracePt t="25235" x="2643188" y="3733800"/>
          <p14:tracePt t="25280" x="2643188" y="3748088"/>
          <p14:tracePt t="25312" x="2643188" y="3757613"/>
          <p14:tracePt t="25374" x="2643188" y="3762375"/>
          <p14:tracePt t="25395" x="2647950" y="3767138"/>
          <p14:tracePt t="25439" x="2667000" y="3790950"/>
          <p14:tracePt t="25469" x="2700338" y="3833813"/>
          <p14:tracePt t="25482" x="2709863" y="3843338"/>
          <p14:tracePt t="25515" x="2714625" y="3852863"/>
          <p14:tracePt t="25543" x="2719388" y="3862388"/>
          <p14:tracePt t="25574" x="2733675" y="3871913"/>
          <p14:tracePt t="25606" x="2743200" y="3876675"/>
          <p14:tracePt t="25637" x="2762250" y="3895725"/>
          <p14:tracePt t="25639" x="2776538" y="3905250"/>
          <p14:tracePt t="25683" x="2790825" y="3914775"/>
          <p14:tracePt t="25754" x="2876550" y="3914775"/>
          <p14:tracePt t="25781" x="2957513" y="3914775"/>
          <p14:tracePt t="25810" x="2990850" y="3914775"/>
          <p14:tracePt t="25825" x="2995613" y="3914775"/>
          <p14:tracePt t="25881" x="3048000" y="3914775"/>
          <p14:tracePt t="25905" x="3100388" y="3914775"/>
          <p14:tracePt t="25937" x="3167063" y="3914775"/>
          <p14:tracePt t="25939" x="3176588" y="3914775"/>
          <p14:tracePt t="25957" x="3181350" y="3914775"/>
          <p14:tracePt t="25985" x="3190875" y="3914775"/>
          <p14:tracePt t="26045" x="3219450" y="3914775"/>
          <p14:tracePt t="26061" x="3228975" y="3914775"/>
          <p14:tracePt t="26092" x="3257550" y="3914775"/>
          <p14:tracePt t="26189" x="3271838" y="3914775"/>
          <p14:tracePt t="26314" x="3286125" y="3914775"/>
          <p14:tracePt t="26344" x="3290888" y="3914775"/>
          <p14:tracePt t="26837" x="3271838" y="3914775"/>
          <p14:tracePt t="26890" x="3195638" y="3914775"/>
          <p14:tracePt t="26906" x="3157538" y="3914775"/>
          <p14:tracePt t="26956" x="3100388" y="3914775"/>
          <p14:tracePt t="26999" x="3005138" y="3914775"/>
          <p14:tracePt t="27030" x="2924175" y="3914775"/>
          <p14:tracePt t="27046" x="2914650" y="3914775"/>
          <p14:tracePt t="27062" x="2909888" y="3914775"/>
          <p14:tracePt t="27125" x="2886075" y="3914775"/>
          <p14:tracePt t="27141" x="2833688" y="3914775"/>
          <p14:tracePt t="27156" x="2814638" y="3914775"/>
          <p14:tracePt t="27184" x="2805113" y="3914775"/>
          <p14:tracePt t="27252" x="2781300" y="3914775"/>
          <p14:tracePt t="27268" x="2752725" y="3914775"/>
          <p14:tracePt t="27299" x="2714625" y="3914775"/>
          <p14:tracePt t="27317" x="2709863" y="3914775"/>
          <p14:tracePt t="27372" x="2690813" y="3914775"/>
          <p14:tracePt t="27404" x="2605088" y="3910013"/>
          <p14:tracePt t="27409" x="2590800" y="3910013"/>
          <p14:tracePt t="27436" x="2566988" y="3905250"/>
          <p14:tracePt t="27501" x="2514600" y="3905250"/>
          <p14:tracePt t="27529" x="2424113" y="3895725"/>
          <p14:tracePt t="27560" x="2390775" y="3890963"/>
          <p14:tracePt t="27810" x="2390775" y="3867150"/>
          <p14:tracePt t="27824" x="2395538" y="3852863"/>
          <p14:tracePt t="27872" x="2395538" y="3819525"/>
          <p14:tracePt t="27954" x="2395538" y="3814763"/>
          <p14:tracePt t="27968" x="2395538" y="3810000"/>
          <p14:tracePt t="28468" x="2395538" y="3814763"/>
          <p14:tracePt t="28514" x="2395538" y="3819525"/>
          <p14:tracePt t="28529" x="2395538" y="3824288"/>
          <p14:tracePt t="28558" x="2409825" y="3843338"/>
          <p14:tracePt t="28610" x="2547938" y="3890963"/>
          <p14:tracePt t="28642" x="2700338" y="3910013"/>
          <p14:tracePt t="28646" x="2747963" y="3910013"/>
          <p14:tracePt t="28669" x="2852738" y="3919538"/>
          <p14:tracePt t="28685" x="2862263" y="3919538"/>
          <p14:tracePt t="28761" x="2876550" y="3919538"/>
          <p14:tracePt t="28795" x="2919413" y="3914775"/>
          <p14:tracePt t="29170" x="2919413" y="3910013"/>
          <p14:tracePt t="29190" x="2909888" y="3890963"/>
          <p14:tracePt t="29216" x="2900363" y="3886200"/>
          <p14:tracePt t="29312" x="2890838" y="3886200"/>
          <p14:tracePt t="29359" x="2871788" y="3876675"/>
          <p14:tracePt t="29747" x="2867025" y="3876675"/>
          <p14:tracePt t="29813" x="2857500" y="3876675"/>
          <p14:tracePt t="29859" x="2805113" y="3876675"/>
          <p14:tracePt t="29874" x="2790825" y="3876675"/>
          <p14:tracePt t="29901" x="2786063" y="3876675"/>
          <p14:tracePt t="30437" x="2786063" y="3871913"/>
          <p14:tracePt t="30484" x="2800350" y="3867150"/>
          <p14:tracePt t="30515" x="2814638" y="3862388"/>
          <p14:tracePt t="30532" x="2828925" y="3862388"/>
          <p14:tracePt t="30656" x="2843213" y="3862388"/>
          <p14:tracePt t="30704" x="2852738" y="3862388"/>
          <p14:tracePt t="30717" x="2867025" y="3862388"/>
          <p14:tracePt t="30747" x="2895600" y="3862388"/>
          <p14:tracePt t="30781" x="2914650" y="3862388"/>
          <p14:tracePt t="30841" x="2952750" y="3857625"/>
          <p14:tracePt t="30872" x="3038475" y="3857625"/>
          <p14:tracePt t="30874" x="3067050" y="3857625"/>
          <p14:tracePt t="31248" x="3090863" y="3857625"/>
          <p14:tracePt t="31261" x="3100388" y="3857625"/>
          <p14:tracePt t="31263" x="3109913" y="3857625"/>
          <p14:tracePt t="31276" x="3119438" y="3857625"/>
          <p14:tracePt t="31281" x="3124200" y="3857625"/>
          <p14:tracePt t="31327" x="3157538" y="3857625"/>
          <p14:tracePt t="31356" x="3271838" y="3857625"/>
          <p14:tracePt t="31390" x="3348038" y="3852863"/>
          <p14:tracePt t="31392" x="3357563" y="3852863"/>
          <p14:tracePt t="31403" x="3362325" y="3852863"/>
          <p14:tracePt t="31982" x="3324225" y="3862388"/>
          <p14:tracePt t="31985" x="3305175" y="3871913"/>
          <p14:tracePt t="32014" x="3252788" y="3886200"/>
          <p14:tracePt t="32030" x="3233738" y="3890963"/>
          <p14:tracePt t="32062" x="3205163" y="3900488"/>
          <p14:tracePt t="32094" x="3138488" y="3910013"/>
          <p14:tracePt t="32096" x="3124200" y="3910013"/>
          <p14:tracePt t="32109" x="3105150" y="3914775"/>
          <p14:tracePt t="32111" x="3095625" y="3914775"/>
          <p14:tracePt t="32125" x="3081338" y="3919538"/>
          <p14:tracePt t="32128" x="3076575" y="3919538"/>
          <p14:tracePt t="32153" x="3052763" y="3924300"/>
          <p14:tracePt t="32156" x="3048000" y="3924300"/>
          <p14:tracePt t="32169" x="3043238" y="3924300"/>
          <p14:tracePt t="32171" x="3028950" y="3924300"/>
          <p14:tracePt t="32185" x="3024188" y="3924300"/>
          <p14:tracePt t="32186" x="3014663" y="3924300"/>
          <p14:tracePt t="32201" x="2990850" y="3924300"/>
          <p14:tracePt t="32236" x="2943225" y="3924300"/>
          <p14:tracePt t="32238" x="2928938" y="3924300"/>
          <p14:tracePt t="32249" x="2919413" y="3924300"/>
          <p14:tracePt t="32277" x="2871788" y="3924300"/>
          <p14:tracePt t="32295" x="2805113" y="3924300"/>
          <p14:tracePt t="32328" x="2695575" y="3919538"/>
          <p14:tracePt t="32330" x="2671763" y="3919538"/>
          <p14:tracePt t="32341" x="2652713" y="3919538"/>
          <p14:tracePt t="32374" x="2624138" y="3919538"/>
          <p14:tracePt t="32405" x="2624138" y="3914775"/>
          <p14:tracePt t="32435" x="2571750" y="3914775"/>
          <p14:tracePt t="32468" x="2500313" y="3919538"/>
          <p14:tracePt t="32498" x="2452688" y="3924300"/>
          <p14:tracePt t="32530" x="2443163" y="3929063"/>
          <p14:tracePt t="32578" x="2414588" y="3933825"/>
          <p14:tracePt t="32589" x="2409825" y="3933825"/>
          <p14:tracePt t="32671" x="2395538" y="3938588"/>
          <p14:tracePt t="32685" x="2390775" y="3938588"/>
          <p14:tracePt t="32780" x="2376488" y="3938588"/>
          <p14:tracePt t="32808" x="2347913" y="3938588"/>
          <p14:tracePt t="32843" x="2309813" y="3938588"/>
          <p14:tracePt t="32846" x="2305050" y="3938588"/>
          <p14:tracePt t="32859" x="2300288" y="3938588"/>
          <p14:tracePt t="32862" x="2295525" y="3938588"/>
          <p14:tracePt t="32878" x="2290763" y="3938588"/>
          <p14:tracePt t="33030" x="2305050" y="3929063"/>
          <p14:tracePt t="33061" x="2319338" y="3924300"/>
          <p14:tracePt t="33090" x="2352675" y="3910013"/>
          <p14:tracePt t="33107" x="2371725" y="3900488"/>
          <p14:tracePt t="33109" x="2381250" y="3895725"/>
          <p14:tracePt t="33140" x="2457450" y="3886200"/>
          <p14:tracePt t="33154" x="2495550" y="3881438"/>
          <p14:tracePt t="33188" x="2590800" y="3871913"/>
          <p14:tracePt t="33216" x="2619375" y="3867150"/>
          <p14:tracePt t="33247" x="2643188" y="3862388"/>
          <p14:tracePt t="33277" x="2681288" y="3857625"/>
          <p14:tracePt t="33310" x="2824163" y="3857625"/>
          <p14:tracePt t="33312" x="2833688" y="3857625"/>
          <p14:tracePt t="33325" x="2843213" y="3857625"/>
          <p14:tracePt t="33358" x="2852738" y="3857625"/>
          <p14:tracePt t="33388" x="2886075" y="3857625"/>
          <p14:tracePt t="33421" x="2919413" y="3857625"/>
          <p14:tracePt t="33451" x="2962275" y="3852863"/>
          <p14:tracePt t="33485" x="3086100" y="3852863"/>
          <p14:tracePt t="33499" x="3152775" y="3852863"/>
          <p14:tracePt t="33530" x="3209925" y="3852863"/>
          <p14:tracePt t="33562" x="3214688" y="3852863"/>
          <p14:tracePt t="33606" x="3224213" y="3852863"/>
          <p14:tracePt t="33638" x="3252788" y="3867150"/>
          <p14:tracePt t="33653" x="3267075" y="3881438"/>
          <p14:tracePt t="33685" x="3286125" y="3900488"/>
          <p14:tracePt t="33686" x="3290888" y="3900488"/>
          <p14:tracePt t="33719" x="3314700" y="3929063"/>
          <p14:tracePt t="33749" x="3319463" y="3943350"/>
          <p14:tracePt t="33781" x="3324225" y="3952875"/>
          <p14:tracePt t="33810" x="3324225" y="3962400"/>
          <p14:tracePt t="33842" x="3324225" y="3981450"/>
          <p14:tracePt t="33845" x="3324225" y="3986213"/>
          <p14:tracePt t="33872" x="3324225" y="4000500"/>
          <p14:tracePt t="33907" x="3314700" y="4029075"/>
          <p14:tracePt t="33924" x="3309938" y="4033838"/>
          <p14:tracePt t="33966" x="3305175" y="4038600"/>
          <p14:tracePt t="33999" x="3295650" y="4038600"/>
          <p14:tracePt t="34032" x="3271838" y="4038600"/>
          <p14:tracePt t="34074" x="3157538" y="4024313"/>
          <p14:tracePt t="34076" x="3138488" y="4024313"/>
          <p14:tracePt t="34090" x="3128963" y="4019550"/>
          <p14:tracePt t="34093" x="3114675" y="4010025"/>
          <p14:tracePt t="34122" x="3057525" y="3990975"/>
          <p14:tracePt t="34155" x="3048000" y="3990975"/>
          <p14:tracePt t="34217" x="3000375" y="3957638"/>
          <p14:tracePt t="34218" x="2990850" y="3952875"/>
          <p14:tracePt t="34233" x="2962275" y="3938588"/>
          <p14:tracePt t="34261" x="2947988" y="3929063"/>
          <p14:tracePt t="34611" x="2947988" y="3919538"/>
          <p14:tracePt t="34639" x="2962275" y="3910013"/>
          <p14:tracePt t="34671" x="2971800" y="3895725"/>
          <p14:tracePt t="34686" x="2986088" y="3886200"/>
          <p14:tracePt t="34715" x="2990850" y="3886200"/>
          <p14:tracePt t="34747" x="3005138" y="3876675"/>
          <p14:tracePt t="34787" x="3024188" y="3871913"/>
          <p14:tracePt t="34825" x="3033713" y="3871913"/>
          <p14:tracePt t="34853" x="3067050" y="3867150"/>
          <p14:tracePt t="34888" x="3105150" y="3862388"/>
          <p14:tracePt t="34902" x="3114675" y="3862388"/>
          <p14:tracePt t="35000" x="3133725" y="3862388"/>
          <p14:tracePt t="35090" x="3138488" y="3862388"/>
          <p14:tracePt t="35122" x="3190875" y="3867150"/>
          <p14:tracePt t="35138" x="3200400" y="3867150"/>
          <p14:tracePt t="36624" x="3181350" y="3867150"/>
          <p14:tracePt t="36626" x="3176588" y="3867150"/>
          <p14:tracePt t="36639" x="3157538" y="3867150"/>
          <p14:tracePt t="36642" x="3143250" y="3867150"/>
          <p14:tracePt t="36656" x="3105150" y="3867150"/>
          <p14:tracePt t="36672" x="3071813" y="3867150"/>
          <p14:tracePt t="36701" x="3019425" y="3867150"/>
          <p14:tracePt t="36702" x="3009900" y="3867150"/>
          <p14:tracePt t="36717" x="2990850" y="3867150"/>
          <p14:tracePt t="36744" x="2967038" y="3867150"/>
          <p14:tracePt t="36747" x="2957513" y="3867150"/>
          <p14:tracePt t="36767" x="2947988" y="3867150"/>
          <p14:tracePt t="36768" x="2943225" y="3867150"/>
          <p14:tracePt t="36782" x="2938463" y="3867150"/>
          <p14:tracePt t="36783" x="2933700" y="3867150"/>
          <p14:tracePt t="36832" x="2900363" y="3867150"/>
          <p14:tracePt t="36845" x="2871788" y="3871913"/>
          <p14:tracePt t="36876" x="2795588" y="3881438"/>
          <p14:tracePt t="36889" x="2776538" y="3886200"/>
          <p14:tracePt t="36906" x="2767013" y="3886200"/>
          <p14:tracePt t="36951" x="2762250" y="3886200"/>
          <p14:tracePt t="36978" x="2757488" y="3886200"/>
          <p14:tracePt t="37027" x="2752725" y="3886200"/>
          <p14:tracePt t="37139" x="2752725" y="3876675"/>
          <p14:tracePt t="37185" x="2752725" y="3867150"/>
          <p14:tracePt t="37216" x="2752725" y="3848100"/>
          <p14:tracePt t="37261" x="2752725" y="3838575"/>
          <p14:tracePt t="37295" x="2752725" y="3829050"/>
          <p14:tracePt t="37328" x="2752725" y="3824288"/>
          <p14:tracePt t="37374" x="2767013" y="3810000"/>
          <p14:tracePt t="37422" x="2805113" y="3781425"/>
          <p14:tracePt t="37467" x="2819400" y="3776663"/>
          <p14:tracePt t="37516" x="2847975" y="3776663"/>
          <p14:tracePt t="37533" x="2871788" y="3776663"/>
          <p14:tracePt t="37550" x="2890838" y="3776663"/>
          <p14:tracePt t="37591" x="2914650" y="3776663"/>
          <p14:tracePt t="37623" x="2990850" y="3776663"/>
          <p14:tracePt t="37625" x="3019425" y="3776663"/>
          <p14:tracePt t="37669" x="3062288" y="3776663"/>
          <p14:tracePt t="37764" x="3067050" y="3776663"/>
          <p14:tracePt t="37826" x="3071813" y="3786188"/>
          <p14:tracePt t="37859" x="3076575" y="3800475"/>
          <p14:tracePt t="37874" x="3076575" y="3805238"/>
          <p14:tracePt t="37982" x="3076575" y="3810000"/>
          <p14:tracePt t="38013" x="3071813" y="3824288"/>
          <p14:tracePt t="38015" x="3067050" y="3833813"/>
          <p14:tracePt t="38050" x="3028950" y="3857625"/>
          <p14:tracePt t="38091" x="3009900" y="3867150"/>
          <p14:tracePt t="38122" x="2971800" y="3871913"/>
          <p14:tracePt t="38187" x="2814638" y="3886200"/>
          <p14:tracePt t="38202" x="2790825" y="3890963"/>
          <p14:tracePt t="38236" x="2767013" y="3890963"/>
          <p14:tracePt t="38278" x="2762250" y="3890963"/>
          <p14:tracePt t="38325" x="2743200" y="3890963"/>
          <p14:tracePt t="38376" x="2690813" y="3881438"/>
          <p14:tracePt t="38404" x="2633663" y="3871913"/>
          <p14:tracePt t="38655" x="2638425" y="3871913"/>
          <p14:tracePt t="38686" x="2690813" y="3852863"/>
          <p14:tracePt t="38718" x="2709863" y="3848100"/>
          <p14:tracePt t="38778" x="2733675" y="3848100"/>
          <p14:tracePt t="38813" x="2852738" y="3838575"/>
          <p14:tracePt t="38840" x="2905125" y="3838575"/>
          <p14:tracePt t="38855" x="2952750" y="3838575"/>
          <p14:tracePt t="38857" x="2981325" y="3838575"/>
          <p14:tracePt t="38874" x="3024188" y="3838575"/>
          <p14:tracePt t="38876" x="3062288" y="3838575"/>
          <p14:tracePt t="38893" x="3100388" y="3838575"/>
          <p14:tracePt t="38896" x="3128963" y="3838575"/>
          <p14:tracePt t="38900" x="3143250" y="3838575"/>
          <p14:tracePt t="38906" x="3152775" y="3838575"/>
          <p14:tracePt t="38964" x="3186113" y="3838575"/>
          <p14:tracePt t="38996" x="3276600" y="3857625"/>
          <p14:tracePt t="39000" x="3328988" y="3862388"/>
          <p14:tracePt t="39031" x="3343275" y="3862388"/>
          <p14:tracePt t="39248" x="3333750" y="3862388"/>
          <p14:tracePt t="39279" x="3290888" y="3862388"/>
          <p14:tracePt t="39294" x="3248025" y="3857625"/>
          <p14:tracePt t="39296" x="3228975" y="3857625"/>
          <p14:tracePt t="39308" x="3200400" y="3857625"/>
          <p14:tracePt t="39324" x="3157538" y="3857625"/>
          <p14:tracePt t="39356" x="3048000" y="3857625"/>
          <p14:tracePt t="39387" x="2938463" y="3857625"/>
          <p14:tracePt t="39403" x="2895600" y="3857625"/>
          <p14:tracePt t="39418" x="2871788" y="3857625"/>
          <p14:tracePt t="39435" x="2862263" y="3857625"/>
          <p14:tracePt t="39500" x="2824163" y="3857625"/>
          <p14:tracePt t="39530" x="2809875" y="3857625"/>
          <p14:tracePt t="39556" x="2795588" y="3857625"/>
          <p14:tracePt t="39594" x="2762250" y="3862388"/>
          <p14:tracePt t="39653" x="2752725" y="3862388"/>
          <p14:tracePt t="39810" x="2733675" y="3871913"/>
          <p14:tracePt t="40144" x="2752725" y="3871913"/>
          <p14:tracePt t="40156" x="2781300" y="3857625"/>
          <p14:tracePt t="40184" x="2862263" y="3848100"/>
          <p14:tracePt t="40188" x="2867025" y="3848100"/>
          <p14:tracePt t="40200" x="2876550" y="3848100"/>
          <p14:tracePt t="40236" x="2905125" y="3848100"/>
          <p14:tracePt t="40249" x="2928938" y="3848100"/>
          <p14:tracePt t="40281" x="3028950" y="3848100"/>
          <p14:tracePt t="40311" x="3100388" y="3848100"/>
          <p14:tracePt t="40359" x="3157538" y="3852863"/>
          <p14:tracePt t="40402" x="3286125" y="3867150"/>
          <p14:tracePt t="40823" x="3281363" y="3871913"/>
          <p14:tracePt t="40854" x="3271838" y="3871913"/>
          <p14:tracePt t="40856" x="3271838" y="3876675"/>
          <p14:tracePt t="40889" x="3243263" y="3881438"/>
          <p14:tracePt t="40894" x="3224213" y="3881438"/>
          <p14:tracePt t="40903" x="3209925" y="3886200"/>
          <p14:tracePt t="40913" x="3200400" y="3886200"/>
          <p14:tracePt t="40950" x="3186113" y="3890963"/>
          <p14:tracePt t="41030" x="3128963" y="3890963"/>
          <p14:tracePt t="41043" x="3114675" y="3890963"/>
          <p14:tracePt t="41046" x="3100388" y="3890963"/>
          <p14:tracePt t="41074" x="3081338" y="3890963"/>
          <p14:tracePt t="41151" x="3038475" y="3890963"/>
          <p14:tracePt t="41189" x="2967038" y="3890963"/>
          <p14:tracePt t="41545" x="2962275" y="3890963"/>
          <p14:tracePt t="41589" x="2938463" y="3890963"/>
          <p14:tracePt t="41653" x="2919413" y="3890963"/>
          <p14:tracePt t="41668" x="2905125" y="3890963"/>
          <p14:tracePt t="41715" x="2900363" y="3890963"/>
          <p14:tracePt t="43110" x="0" y="0"/>
        </p14:tracePtLst>
        <p14:tracePtLst>
          <p14:tracePt t="57623" x="4624388" y="3900488"/>
          <p14:tracePt t="57769" x="4619625" y="3900488"/>
          <p14:tracePt t="57782" x="4576763" y="3900488"/>
          <p14:tracePt t="57810" x="4510088" y="3900488"/>
          <p14:tracePt t="57846" x="4329113" y="3857625"/>
          <p14:tracePt t="57873" x="4124325" y="3814763"/>
          <p14:tracePt t="57875" x="4043363" y="3795713"/>
          <p14:tracePt t="57904" x="3795713" y="3757613"/>
          <p14:tracePt t="57906" x="3729038" y="3743325"/>
          <p14:tracePt t="57935" x="3509963" y="3690938"/>
          <p14:tracePt t="57967" x="3328988" y="3643313"/>
          <p14:tracePt t="58000" x="3114675" y="3624263"/>
          <p14:tracePt t="58002" x="3067050" y="3624263"/>
          <p14:tracePt t="58016" x="3019425" y="3624263"/>
          <p14:tracePt t="58017" x="2971800" y="3624263"/>
          <p14:tracePt t="58030" x="2928938" y="3614738"/>
          <p14:tracePt t="58043" x="2833688" y="3609975"/>
          <p14:tracePt t="58047" x="2790825" y="3600450"/>
          <p14:tracePt t="58063" x="2733675" y="3595688"/>
          <p14:tracePt t="58078" x="2671763" y="3576638"/>
          <p14:tracePt t="58105" x="2586038" y="3557588"/>
          <p14:tracePt t="58138" x="2476500" y="3548063"/>
          <p14:tracePt t="58153" x="2447925" y="3548063"/>
          <p14:tracePt t="58170" x="2409825" y="3548063"/>
          <p14:tracePt t="58200" x="2305050" y="3543300"/>
          <p14:tracePt t="58231" x="2195513" y="3533775"/>
          <p14:tracePt t="58263" x="2085975" y="3533775"/>
          <p14:tracePt t="58265" x="2076450" y="3533775"/>
          <p14:tracePt t="58276" x="2062163" y="3533775"/>
          <p14:tracePt t="58310" x="1995488" y="3529013"/>
          <p14:tracePt t="58340" x="1900238" y="3519488"/>
          <p14:tracePt t="58371" x="1781175" y="3505200"/>
          <p14:tracePt t="58404" x="1733550" y="3505200"/>
          <p14:tracePt t="58449" x="1681163" y="3500438"/>
          <p14:tracePt t="58483" x="1466850" y="3486150"/>
          <p14:tracePt t="58514" x="1333500" y="3471863"/>
          <p14:tracePt t="58544" x="1323975" y="3471863"/>
          <p14:tracePt t="58591" x="1285875" y="3471863"/>
          <p14:tracePt t="58621" x="1214438" y="3471863"/>
          <p14:tracePt t="58655" x="1190625" y="3471863"/>
          <p14:tracePt t="58718" x="1176338" y="3476625"/>
          <p14:tracePt t="58748" x="1171575" y="3481388"/>
          <p14:tracePt t="58777" x="1171575" y="3486150"/>
          <p14:tracePt t="58824" x="1171575" y="3490913"/>
          <p14:tracePt t="58855" x="1171575" y="3514725"/>
          <p14:tracePt t="58968" x="1204913" y="3533775"/>
          <p14:tracePt t="58981" x="1252538" y="3552825"/>
          <p14:tracePt t="59015" x="1357313" y="3586163"/>
          <p14:tracePt t="59031" x="1362075" y="3586163"/>
          <p14:tracePt t="59046" x="1366838" y="3590925"/>
          <p14:tracePt t="59090" x="1409700" y="3600450"/>
          <p14:tracePt t="59105" x="1500188" y="3609975"/>
          <p14:tracePt t="59123" x="1576388" y="3614738"/>
          <p14:tracePt t="59140" x="1590675" y="3614738"/>
          <p14:tracePt t="59268" x="1600200" y="3609975"/>
          <p14:tracePt t="59361" x="1600200" y="3590925"/>
          <p14:tracePt t="59406" x="1600200" y="3581400"/>
          <p14:tracePt t="59497" x="1600200" y="3576638"/>
          <p14:tracePt t="59579" x="1600200" y="3562350"/>
          <p14:tracePt t="59654" x="1609725" y="3552825"/>
          <p14:tracePt t="59700" x="1662113" y="3533775"/>
          <p14:tracePt t="59749" x="1752600" y="3509963"/>
          <p14:tracePt t="59766" x="1852613" y="3505200"/>
          <p14:tracePt t="59795" x="1966913" y="3505200"/>
          <p14:tracePt t="59825" x="2138363" y="3505200"/>
          <p14:tracePt t="59863" x="2176463" y="3505200"/>
          <p14:tracePt t="59891" x="2266950" y="3505200"/>
          <p14:tracePt t="59895" x="2314575" y="3505200"/>
          <p14:tracePt t="59904" x="2357438" y="3505200"/>
          <p14:tracePt t="59937" x="2500313" y="3509963"/>
          <p14:tracePt t="60031" x="2566988" y="3509963"/>
          <p14:tracePt t="60059" x="2586038" y="3509963"/>
          <p14:tracePt t="60313" x="2547938" y="3514725"/>
          <p14:tracePt t="60341" x="2519363" y="3524250"/>
          <p14:tracePt t="60371" x="2476500" y="3529013"/>
          <p14:tracePt t="60373" x="2471738" y="3529013"/>
          <p14:tracePt t="60405" x="2428875" y="3529013"/>
          <p14:tracePt t="60435" x="2357438" y="3529013"/>
          <p14:tracePt t="60483" x="2233613" y="3529013"/>
          <p14:tracePt t="60485" x="2214563" y="3529013"/>
          <p14:tracePt t="60530" x="2166938" y="3529013"/>
          <p14:tracePt t="60550" x="2100263" y="3529013"/>
          <p14:tracePt t="60578" x="1962150" y="3529013"/>
          <p14:tracePt t="60582" x="1933575" y="3529013"/>
          <p14:tracePt t="60607" x="1876425" y="3529013"/>
          <p14:tracePt t="60639" x="1847850" y="3529013"/>
          <p14:tracePt t="60643" x="1838325" y="3524250"/>
          <p14:tracePt t="60655" x="1814513" y="3524250"/>
          <p14:tracePt t="60684" x="1676400" y="3495675"/>
          <p14:tracePt t="60687" x="1643063" y="3490913"/>
          <p14:tracePt t="60703" x="1590675" y="3481388"/>
          <p14:tracePt t="60734" x="1543050" y="3457575"/>
          <p14:tracePt t="60778" x="1514475" y="3429000"/>
          <p14:tracePt t="60822" x="1476375" y="3405188"/>
          <p14:tracePt t="60842" x="1438275" y="3381375"/>
          <p14:tracePt t="60845" x="1428750" y="3376613"/>
          <p14:tracePt t="60856" x="1419225" y="3362325"/>
          <p14:tracePt t="60888" x="1390650" y="3333750"/>
          <p14:tracePt t="60892" x="1385888" y="3333750"/>
          <p14:tracePt t="60934" x="1371600" y="3305175"/>
          <p14:tracePt t="60937" x="1371600" y="3300413"/>
          <p14:tracePt t="60965" x="1362075" y="3290888"/>
          <p14:tracePt t="60998" x="1333500" y="3248025"/>
          <p14:tracePt t="61030" x="1309688" y="3209925"/>
          <p14:tracePt t="61090" x="1309688" y="3205163"/>
          <p14:tracePt t="61122" x="1300163" y="3181350"/>
          <p14:tracePt t="61170" x="1300163" y="3176588"/>
          <p14:tracePt t="61249" x="1300163" y="3162300"/>
          <p14:tracePt t="61354" x="1300163" y="3152775"/>
          <p14:tracePt t="61591" x="1295400" y="3152775"/>
          <p14:tracePt t="61640" x="1262063" y="3152775"/>
          <p14:tracePt t="61655" x="1233488" y="3152775"/>
          <p14:tracePt t="61671" x="1223963" y="3152775"/>
          <p14:tracePt t="61700" x="1219200" y="3152775"/>
          <p14:tracePt t="61764" x="1204913" y="3152775"/>
          <p14:tracePt t="61797" x="1195388" y="3152775"/>
          <p14:tracePt t="61967" x="1185863" y="3152775"/>
          <p14:tracePt t="62000" x="1143000" y="3157538"/>
          <p14:tracePt t="62028" x="1095375" y="3157538"/>
          <p14:tracePt t="62031" x="1081088" y="3157538"/>
          <p14:tracePt t="62089" x="1076325" y="3157538"/>
          <p14:tracePt t="62215" x="1047750" y="3157538"/>
          <p14:tracePt t="62246" x="1038225" y="3157538"/>
          <p14:tracePt t="62436" x="1081088" y="3157538"/>
          <p14:tracePt t="62467" x="1119188" y="3157538"/>
          <p14:tracePt t="62481" x="1147763" y="3157538"/>
          <p14:tracePt t="62498" x="1181100" y="3157538"/>
          <p14:tracePt t="62513" x="1214438" y="3157538"/>
          <p14:tracePt t="62517" x="1228725" y="3157538"/>
          <p14:tracePt t="62529" x="1243013" y="3157538"/>
          <p14:tracePt t="62547" x="1281113" y="3157538"/>
          <p14:tracePt t="62574" x="1290638" y="3157538"/>
          <p14:tracePt t="62578" x="1295400" y="3157538"/>
          <p14:tracePt t="62638" x="1314450" y="3157538"/>
          <p14:tracePt t="62673" x="1362075" y="3157538"/>
          <p14:tracePt t="62676" x="1371600" y="3157538"/>
          <p14:tracePt t="62716" x="1376363" y="3157538"/>
          <p14:tracePt t="62766" x="1428750" y="3162300"/>
          <p14:tracePt t="62780" x="1443038" y="3162300"/>
          <p14:tracePt t="62794" x="1447800" y="3162300"/>
          <p14:tracePt t="62872" x="1471613" y="3162300"/>
          <p14:tracePt t="62890" x="1476375" y="3162300"/>
          <p14:tracePt t="63215" x="1471613" y="3162300"/>
          <p14:tracePt t="63328" x="1466850" y="3162300"/>
          <p14:tracePt t="63404" x="1462088" y="3162300"/>
          <p14:tracePt t="63435" x="1457325" y="3171825"/>
          <p14:tracePt t="63481" x="1423988" y="3209925"/>
          <p14:tracePt t="63530" x="1362075" y="3290888"/>
          <p14:tracePt t="63575" x="1304925" y="3367088"/>
          <p14:tracePt t="63625" x="1233488" y="3438525"/>
          <p14:tracePt t="63670" x="1195388" y="3471863"/>
          <p14:tracePt t="63701" x="1128713" y="3519488"/>
          <p14:tracePt t="63732" x="1052513" y="3562350"/>
          <p14:tracePt t="63780" x="1000125" y="3614738"/>
          <p14:tracePt t="63814" x="985838" y="3624263"/>
          <p14:tracePt t="64090" x="1000125" y="3619500"/>
          <p14:tracePt t="64093" x="1009650" y="3619500"/>
          <p14:tracePt t="64110" x="1033463" y="3619500"/>
          <p14:tracePt t="64148" x="1123950" y="3614738"/>
          <p14:tracePt t="64151" x="1128713" y="3614738"/>
          <p14:tracePt t="64200" x="1133475" y="3614738"/>
          <p14:tracePt t="64250" x="1257300" y="3609975"/>
          <p14:tracePt t="64267" x="1290638" y="3609975"/>
          <p14:tracePt t="64295" x="1304925" y="3609975"/>
          <p14:tracePt t="64318" x="1309688" y="3609975"/>
          <p14:tracePt t="64358" x="1333500" y="3609975"/>
          <p14:tracePt t="64393" x="1362075" y="3609975"/>
          <p14:tracePt t="64436" x="1400175" y="3609975"/>
          <p14:tracePt t="64439" x="1419225" y="3609975"/>
          <p14:tracePt t="64483" x="1471613" y="3609975"/>
          <p14:tracePt t="64515" x="1509713" y="3609975"/>
          <p14:tracePt t="64589" x="1524000" y="3609975"/>
          <p14:tracePt t="64860" x="1543050" y="3605213"/>
          <p14:tracePt t="64939" x="1557338" y="3605213"/>
          <p14:tracePt t="64970" x="1600200" y="3600450"/>
          <p14:tracePt t="65060" x="1633538" y="3600450"/>
          <p14:tracePt t="65077" x="1676400" y="3590925"/>
          <p14:tracePt t="65106" x="1681163" y="3590925"/>
          <p14:tracePt t="65184" x="1685925" y="3590925"/>
          <p14:tracePt t="65438" x="1695450" y="3571875"/>
          <p14:tracePt t="65455" x="1695450" y="3557588"/>
          <p14:tracePt t="65487" x="1704975" y="3533775"/>
          <p14:tracePt t="65490" x="1704975" y="3529013"/>
          <p14:tracePt t="65499" x="1704975" y="3524250"/>
          <p14:tracePt t="65516" x="1709738" y="3514725"/>
          <p14:tracePt t="65550" x="1714500" y="3500438"/>
          <p14:tracePt t="65583" x="1719263" y="3486150"/>
          <p14:tracePt t="65587" x="1719263" y="3481388"/>
          <p14:tracePt t="65592" x="1724025" y="3481388"/>
          <p14:tracePt t="65608" x="1724025" y="3471863"/>
          <p14:tracePt t="65641" x="1728788" y="3448050"/>
          <p14:tracePt t="65656" x="1728788" y="3438525"/>
          <p14:tracePt t="65689" x="1733550" y="3405188"/>
          <p14:tracePt t="65691" x="1733550" y="3395663"/>
          <p14:tracePt t="65709" x="1738313" y="3390900"/>
          <p14:tracePt t="65715" x="1738313" y="3381375"/>
          <p14:tracePt t="65721" x="1738313" y="3376613"/>
          <p14:tracePt t="65735" x="1743075" y="3371850"/>
          <p14:tracePt t="65780" x="1743075" y="3352800"/>
          <p14:tracePt t="65810" x="1743075" y="3324225"/>
          <p14:tracePt t="65813" x="1743075" y="3319463"/>
          <p14:tracePt t="65831" x="1743075" y="3300413"/>
          <p14:tracePt t="65861" x="1743075" y="3271838"/>
          <p14:tracePt t="65864" x="1743075" y="3267075"/>
          <p14:tracePt t="65872" x="1743075" y="3262313"/>
          <p14:tracePt t="65889" x="1743075" y="3252788"/>
          <p14:tracePt t="65893" x="1743075" y="3248025"/>
          <p14:tracePt t="65910" x="1743075" y="3233738"/>
          <p14:tracePt t="65956" x="1738313" y="3205163"/>
          <p14:tracePt t="65969" x="1733550" y="3205163"/>
          <p14:tracePt t="66001" x="1728788" y="3186113"/>
          <p14:tracePt t="66005" x="1728788" y="3181350"/>
          <p14:tracePt t="66031" x="1719263" y="3152775"/>
          <p14:tracePt t="66060" x="1700213" y="3114675"/>
          <p14:tracePt t="66093" x="1671638" y="3067050"/>
          <p14:tracePt t="66096" x="1662113" y="3062288"/>
          <p14:tracePt t="66138" x="1652588" y="3038475"/>
          <p14:tracePt t="66154" x="1647825" y="3028950"/>
          <p14:tracePt t="66203" x="1624013" y="3009900"/>
          <p14:tracePt t="66246" x="1609725" y="3005138"/>
          <p14:tracePt t="66278" x="1571625" y="2971800"/>
          <p14:tracePt t="66282" x="1562100" y="2971800"/>
          <p14:tracePt t="66299" x="1547813" y="2962275"/>
          <p14:tracePt t="66327" x="1538288" y="2957513"/>
          <p14:tracePt t="66330" x="1533525" y="2957513"/>
          <p14:tracePt t="66373" x="1509713" y="2943225"/>
          <p14:tracePt t="66393" x="1490663" y="2938463"/>
          <p14:tracePt t="66425" x="1419225" y="2919413"/>
          <p14:tracePt t="66471" x="1338263" y="2905125"/>
          <p14:tracePt t="66500" x="1333500" y="2905125"/>
          <p14:tracePt t="66532" x="1314450" y="2905125"/>
          <p14:tracePt t="66564" x="1276350" y="2905125"/>
          <p14:tracePt t="66580" x="1262063" y="2905125"/>
          <p14:tracePt t="66610" x="1247775" y="2905125"/>
          <p14:tracePt t="66613" x="1243013" y="2905125"/>
          <p14:tracePt t="66621" x="1238250" y="2905125"/>
          <p14:tracePt t="66638" x="1223963" y="2905125"/>
          <p14:tracePt t="66672" x="1162050" y="2905125"/>
          <p14:tracePt t="66703" x="1133475" y="2909888"/>
          <p14:tracePt t="66717" x="1123950" y="2914650"/>
          <p14:tracePt t="66749" x="1100138" y="2938463"/>
          <p14:tracePt t="66781" x="1066800" y="2967038"/>
          <p14:tracePt t="66785" x="1062038" y="2971800"/>
          <p14:tracePt t="66799" x="1052513" y="2976563"/>
          <p14:tracePt t="66803" x="1042988" y="2981325"/>
          <p14:tracePt t="66811" x="1038225" y="2981325"/>
          <p14:tracePt t="66858" x="1023938" y="3005138"/>
          <p14:tracePt t="66876" x="1014413" y="3028950"/>
          <p14:tracePt t="66919" x="985838" y="3086100"/>
          <p14:tracePt t="66921" x="981075" y="3095625"/>
          <p14:tracePt t="66970" x="976313" y="3133725"/>
          <p14:tracePt t="67002" x="976313" y="3190875"/>
          <p14:tracePt t="67020" x="976313" y="3209925"/>
          <p14:tracePt t="67047" x="976313" y="3238500"/>
          <p14:tracePt t="67075" x="976313" y="3290888"/>
          <p14:tracePt t="67131" x="976313" y="3386138"/>
          <p14:tracePt t="67172" x="1014413" y="3500438"/>
          <p14:tracePt t="67175" x="1038225" y="3567113"/>
          <p14:tracePt t="67218" x="1066800" y="3667125"/>
          <p14:tracePt t="67268" x="1100138" y="3743325"/>
          <p14:tracePt t="67309" x="1109663" y="3752850"/>
          <p14:tracePt t="67345" x="1147763" y="3762375"/>
          <p14:tracePt t="67360" x="1181100" y="3767138"/>
          <p14:tracePt t="67363" x="1200150" y="3771900"/>
          <p14:tracePt t="67371" x="1233488" y="3786188"/>
          <p14:tracePt t="67389" x="1285875" y="3795713"/>
          <p14:tracePt t="67393" x="1309688" y="3800475"/>
          <p14:tracePt t="67409" x="1333500" y="3810000"/>
          <p14:tracePt t="67449" x="1357313" y="3810000"/>
          <p14:tracePt t="67467" x="1381125" y="3800475"/>
          <p14:tracePt t="67486" x="1404938" y="3795713"/>
          <p14:tracePt t="67493" x="1423988" y="3790950"/>
          <p14:tracePt t="67514" x="1457325" y="3771900"/>
          <p14:tracePt t="67529" x="1476375" y="3767138"/>
          <p14:tracePt t="67558" x="1481138" y="3767138"/>
          <p14:tracePt t="67592" x="1485900" y="3762375"/>
          <p14:tracePt t="67622" x="1500188" y="3748088"/>
          <p14:tracePt t="67626" x="1504950" y="3743325"/>
          <p14:tracePt t="67639" x="1514475" y="3733800"/>
          <p14:tracePt t="67643" x="1524000" y="3719513"/>
          <p14:tracePt t="67673" x="1566863" y="3667125"/>
          <p14:tracePt t="67678" x="1576388" y="3652838"/>
          <p14:tracePt t="67685" x="1581150" y="3633788"/>
          <p14:tracePt t="67702" x="1604963" y="3600450"/>
          <p14:tracePt t="67733" x="1628775" y="3557588"/>
          <p14:tracePt t="67762" x="1652588" y="3500438"/>
          <p14:tracePt t="67767" x="1662113" y="3471863"/>
          <p14:tracePt t="67783" x="1671638" y="3438525"/>
          <p14:tracePt t="67810" x="1690688" y="3405188"/>
          <p14:tracePt t="67841" x="1709738" y="3362325"/>
          <p14:tracePt t="67843" x="1714500" y="3352800"/>
          <p14:tracePt t="67890" x="1738313" y="3267075"/>
          <p14:tracePt t="67907" x="1738313" y="3257550"/>
          <p14:tracePt t="67951" x="1738313" y="3209925"/>
          <p14:tracePt t="67965" x="1743075" y="3205163"/>
          <p14:tracePt t="68016" x="1743075" y="3171825"/>
          <p14:tracePt t="68048" x="1724025" y="3109913"/>
          <p14:tracePt t="68067" x="1714500" y="3081338"/>
          <p14:tracePt t="68105" x="1704975" y="3057525"/>
          <p14:tracePt t="68157" x="1695450" y="3038475"/>
          <p14:tracePt t="68200" x="1685925" y="3033713"/>
          <p14:tracePt t="68203" x="1681163" y="3028950"/>
          <p14:tracePt t="68224" x="1666875" y="3009900"/>
          <p14:tracePt t="68226" x="1662113" y="3005138"/>
          <p14:tracePt t="68268" x="1604963" y="2957513"/>
          <p14:tracePt t="68270" x="1595438" y="2952750"/>
          <p14:tracePt t="68283" x="1590675" y="2947988"/>
          <p14:tracePt t="68285" x="1581150" y="2943225"/>
          <p14:tracePt t="68294" x="1571625" y="2938463"/>
          <p14:tracePt t="68307" x="1562100" y="2933700"/>
          <p14:tracePt t="68310" x="1557338" y="2928938"/>
          <p14:tracePt t="68326" x="1533525" y="2919413"/>
          <p14:tracePt t="68329" x="1524000" y="2914650"/>
          <p14:tracePt t="68341" x="1509713" y="2909888"/>
          <p14:tracePt t="68360" x="1462088" y="2890838"/>
          <p14:tracePt t="68373" x="1443038" y="2886075"/>
          <p14:tracePt t="68375" x="1428750" y="2886075"/>
          <p14:tracePt t="68390" x="1404938" y="2876550"/>
          <p14:tracePt t="68406" x="1381125" y="2862263"/>
          <p14:tracePt t="68437" x="1323975" y="2847975"/>
          <p14:tracePt t="68466" x="1290638" y="2833688"/>
          <p14:tracePt t="68498" x="1271588" y="2828925"/>
          <p14:tracePt t="68533" x="1219200" y="2828925"/>
          <p14:tracePt t="68548" x="1190625" y="2828925"/>
          <p14:tracePt t="68577" x="1138238" y="2828925"/>
          <p14:tracePt t="68623" x="1128713" y="2828925"/>
          <p14:tracePt t="68626" x="1123950" y="2838450"/>
          <p14:tracePt t="68652" x="1095375" y="2857500"/>
          <p14:tracePt t="68686" x="1052513" y="2900363"/>
          <p14:tracePt t="68731" x="1033463" y="2928938"/>
          <p14:tracePt t="68762" x="985838" y="2990850"/>
          <p14:tracePt t="68795" x="957263" y="3062288"/>
          <p14:tracePt t="68826" x="881063" y="3333750"/>
          <p14:tracePt t="68859" x="876300" y="3405188"/>
          <p14:tracePt t="68871" x="876300" y="3429000"/>
          <p14:tracePt t="68903" x="885825" y="3486150"/>
          <p14:tracePt t="68938" x="900113" y="3524250"/>
          <p14:tracePt t="68965" x="919163" y="3543300"/>
          <p14:tracePt t="68967" x="928688" y="3557588"/>
          <p14:tracePt t="68981" x="938213" y="3562350"/>
          <p14:tracePt t="68983" x="942975" y="3562350"/>
          <p14:tracePt t="69019" x="971550" y="3590925"/>
          <p14:tracePt t="69021" x="976313" y="3595688"/>
          <p14:tracePt t="69046" x="1000125" y="3614738"/>
          <p14:tracePt t="69078" x="1033463" y="3643313"/>
          <p14:tracePt t="69079" x="1042988" y="3652838"/>
          <p14:tracePt t="69090" x="1047750" y="3652838"/>
          <p14:tracePt t="69125" x="1071563" y="3662363"/>
          <p14:tracePt t="69137" x="1076325" y="3662363"/>
          <p14:tracePt t="69186" x="1123950" y="3662363"/>
          <p14:tracePt t="69218" x="1223963" y="3662363"/>
          <p14:tracePt t="69253" x="1285875" y="3633788"/>
          <p14:tracePt t="69281" x="1300163" y="3614738"/>
          <p14:tracePt t="69308" x="1338263" y="3595688"/>
          <p14:tracePt t="69312" x="1343025" y="3590925"/>
          <p14:tracePt t="69327" x="1357313" y="3576638"/>
          <p14:tracePt t="69329" x="1366838" y="3567113"/>
          <p14:tracePt t="69343" x="1376363" y="3562350"/>
          <p14:tracePt t="69371" x="1390650" y="3543300"/>
          <p14:tracePt t="69373" x="1395413" y="3543300"/>
          <p14:tracePt t="69387" x="1400175" y="3533775"/>
          <p14:tracePt t="69402" x="1404938" y="3524250"/>
          <p14:tracePt t="69435" x="1414463" y="3514725"/>
          <p14:tracePt t="69469" x="1414463" y="3495675"/>
          <p14:tracePt t="69500" x="1414463" y="3481388"/>
          <p14:tracePt t="69533" x="1419225" y="3476625"/>
          <p14:tracePt t="69568" x="1423988" y="3443288"/>
          <p14:tracePt t="69609" x="1428750" y="3433763"/>
          <p14:tracePt t="69671" x="1428750" y="3429000"/>
          <p14:tracePt t="69700" x="1428750" y="3419475"/>
          <p14:tracePt t="69747" x="1447800" y="3390900"/>
          <p14:tracePt t="69797" x="1452563" y="3386138"/>
          <p14:tracePt t="69827" x="1538288" y="3348038"/>
          <p14:tracePt t="69840" x="1638300" y="3338513"/>
          <p14:tracePt t="69877" x="1743075" y="3314700"/>
          <p14:tracePt t="69968" x="1757363" y="3314700"/>
          <p14:tracePt t="69998" x="1833563" y="3333750"/>
          <p14:tracePt t="70034" x="1876425" y="3371850"/>
          <p14:tracePt t="70049" x="1885950" y="3381375"/>
          <p14:tracePt t="70077" x="1924050" y="3424238"/>
          <p14:tracePt t="70080" x="1947863" y="3443288"/>
          <p14:tracePt t="70093" x="2024063" y="3509963"/>
          <p14:tracePt t="70109" x="2057400" y="3529013"/>
          <p14:tracePt t="70122" x="2152650" y="3595688"/>
          <p14:tracePt t="70139" x="2166938" y="3619500"/>
          <p14:tracePt t="70153" x="2171700" y="3624263"/>
          <p14:tracePt t="70202" x="2171700" y="3633788"/>
          <p14:tracePt t="70218" x="2157413" y="3652838"/>
          <p14:tracePt t="70246" x="2090738" y="3709988"/>
          <p14:tracePt t="70283" x="1962150" y="3776663"/>
          <p14:tracePt t="70300" x="1952625" y="3781425"/>
          <p14:tracePt t="70324" x="1947863" y="3781425"/>
          <p14:tracePt t="70392" x="1943100" y="3781425"/>
          <p14:tracePt t="70497" x="1947863" y="3771900"/>
          <p14:tracePt t="70535" x="2033588" y="3719513"/>
          <p14:tracePt t="70536" x="0" y="0"/>
        </p14:tracePtLst>
        <p14:tracePtLst>
          <p14:tracePt t="75077" x="3148013" y="3276600"/>
          <p14:tracePt t="75299" x="3148013" y="3262313"/>
          <p14:tracePt t="75317" x="3148013" y="3248025"/>
          <p14:tracePt t="75339" x="3143250" y="3224213"/>
          <p14:tracePt t="75342" x="3138488" y="3200400"/>
          <p14:tracePt t="75359" x="3124200" y="3148013"/>
          <p14:tracePt t="75391" x="3095625" y="3028950"/>
          <p14:tracePt t="75405" x="3076575" y="2986088"/>
          <p14:tracePt t="75435" x="3057525" y="2938463"/>
          <p14:tracePt t="75467" x="3019425" y="2886075"/>
          <p14:tracePt t="75500" x="2990850" y="2828925"/>
          <p14:tracePt t="75533" x="2981325" y="2800350"/>
          <p14:tracePt t="75544" x="2976563" y="2790825"/>
          <p14:tracePt t="75577" x="2938463" y="2714625"/>
          <p14:tracePt t="75622" x="2895600" y="2619375"/>
          <p14:tracePt t="75669" x="2843213" y="2490788"/>
          <p14:tracePt t="75718" x="2747963" y="2271713"/>
          <p14:tracePt t="75768" x="2652713" y="2062163"/>
          <p14:tracePt t="75770" x="2605088" y="1990725"/>
          <p14:tracePt t="75830" x="2528888" y="1809750"/>
          <p14:tracePt t="75856" x="2519363" y="1804988"/>
          <p14:tracePt t="75942" x="2505075" y="1785938"/>
          <p14:tracePt t="75950" x="2500313" y="1781175"/>
          <p14:tracePt t="76016" x="2481263" y="1762125"/>
          <p14:tracePt t="76017" x="2476500" y="1752600"/>
          <p14:tracePt t="76032" x="2471738" y="1747838"/>
          <p14:tracePt t="76074" x="2466975" y="1743075"/>
          <p14:tracePt t="76558" x="2476500" y="1743075"/>
          <p14:tracePt t="76582" x="2481263" y="1743075"/>
          <p14:tracePt t="76594" x="2486025" y="1743075"/>
          <p14:tracePt t="76638" x="2490788" y="1743075"/>
          <p14:tracePt t="76700" x="2495550" y="1743075"/>
          <p14:tracePt t="76745" x="2509838" y="1743075"/>
          <p14:tracePt t="76814" x="2514600" y="1743075"/>
          <p14:tracePt t="76840" x="2543175" y="1743075"/>
          <p14:tracePt t="76844" x="2547938" y="1743075"/>
          <p14:tracePt t="76855" x="2552700" y="1743075"/>
          <p14:tracePt t="76936" x="2624138" y="1743075"/>
          <p14:tracePt t="76967" x="2676525" y="1743075"/>
          <p14:tracePt t="77032" x="2690813" y="1743075"/>
          <p14:tracePt t="77062" x="2733675" y="1743075"/>
          <p14:tracePt t="77090" x="2738438" y="1743075"/>
          <p14:tracePt t="77142" x="2743200" y="1743075"/>
          <p14:tracePt t="77155" x="2747963" y="1743075"/>
          <p14:tracePt t="77184" x="2771775" y="1743075"/>
          <p14:tracePt t="77217" x="2800350" y="1743075"/>
          <p14:tracePt t="77253" x="2881313" y="1743075"/>
          <p14:tracePt t="77255" x="2895600" y="1743075"/>
          <p14:tracePt t="77263" x="2905125" y="1743075"/>
          <p14:tracePt t="77280" x="2919413" y="1743075"/>
          <p14:tracePt t="77363" x="2938463" y="1743075"/>
          <p14:tracePt t="77390" x="2952750" y="1743075"/>
          <p14:tracePt t="77515" x="2962275" y="1743075"/>
          <p14:tracePt t="77595" x="3033713" y="1743075"/>
          <p14:tracePt t="77623" x="3057525" y="1743075"/>
          <p14:tracePt t="77717" x="3100388" y="1743075"/>
          <p14:tracePt t="77749" x="3105150" y="1743075"/>
          <p14:tracePt t="77999" x="3100388" y="1752600"/>
          <p14:tracePt t="78032" x="3090863" y="1762125"/>
          <p14:tracePt t="78061" x="3076575" y="1766888"/>
          <p14:tracePt t="78110" x="3048000" y="1776413"/>
          <p14:tracePt t="78112" x="3038475" y="1781175"/>
          <p14:tracePt t="78126" x="3024188" y="1781175"/>
          <p14:tracePt t="78155" x="2995613" y="1785938"/>
          <p14:tracePt t="78186" x="2976563" y="1790700"/>
          <p14:tracePt t="78216" x="2943225" y="1790700"/>
          <p14:tracePt t="78264" x="2905125" y="1790700"/>
          <p14:tracePt t="78307" x="2819400" y="1790700"/>
          <p14:tracePt t="78341" x="2752725" y="1790700"/>
          <p14:tracePt t="78374" x="2681288" y="1776413"/>
          <p14:tracePt t="78403" x="2657475" y="1771650"/>
          <p14:tracePt t="78436" x="2633663" y="1771650"/>
          <p14:tracePt t="78440" x="2628900" y="1766888"/>
          <p14:tracePt t="78455" x="2619375" y="1766888"/>
          <p14:tracePt t="78485" x="2614613" y="1766888"/>
          <p14:tracePt t="78534" x="2595563" y="1766888"/>
          <p14:tracePt t="78563" x="2566988" y="1766888"/>
          <p14:tracePt t="78590" x="2562225" y="1766888"/>
          <p14:tracePt t="79387" x="2566988" y="1766888"/>
          <p14:tracePt t="79434" x="2600325" y="1766888"/>
          <p14:tracePt t="79438" x="2609850" y="1766888"/>
          <p14:tracePt t="79451" x="2628900" y="1766888"/>
          <p14:tracePt t="79453" x="2643188" y="1766888"/>
          <p14:tracePt t="79480" x="2686050" y="1766888"/>
          <p14:tracePt t="79483" x="2695575" y="1766888"/>
          <p14:tracePt t="79574" x="2709863" y="1766888"/>
          <p14:tracePt t="79607" x="2747963" y="1766888"/>
          <p14:tracePt t="79639" x="2786063" y="1766888"/>
          <p14:tracePt t="79686" x="2838450" y="1766888"/>
          <p14:tracePt t="79716" x="2990850" y="1776413"/>
          <p14:tracePt t="79746" x="3009900" y="1781175"/>
          <p14:tracePt t="79793" x="3014663" y="1781175"/>
          <p14:tracePt t="79839" x="3019425" y="1781175"/>
          <p14:tracePt t="79905" x="3019425" y="1785938"/>
          <p14:tracePt t="79935" x="3014663" y="1824038"/>
          <p14:tracePt t="79940" x="3009900" y="1838325"/>
          <p14:tracePt t="79950" x="2995613" y="1862138"/>
          <p14:tracePt t="79987" x="2924175" y="1971675"/>
          <p14:tracePt t="79998" x="2905125" y="1995488"/>
          <p14:tracePt t="80031" x="2847975" y="2081213"/>
          <p14:tracePt t="80050" x="2824163" y="2105025"/>
          <p14:tracePt t="80053" x="2814638" y="2124075"/>
          <p14:tracePt t="80061" x="2800350" y="2138363"/>
          <p14:tracePt t="80074" x="2786063" y="2157413"/>
          <p14:tracePt t="80077" x="2776538" y="2166938"/>
          <p14:tracePt t="80106" x="2714625" y="2238375"/>
          <p14:tracePt t="80140" x="2609850" y="2362200"/>
          <p14:tracePt t="80169" x="2481263" y="2505075"/>
          <p14:tracePt t="80206" x="2309813" y="2690813"/>
          <p14:tracePt t="80210" x="2295525" y="2705100"/>
          <p14:tracePt t="80217" x="2257425" y="2752725"/>
          <p14:tracePt t="80267" x="2085975" y="2919413"/>
          <p14:tracePt t="80270" x="2057400" y="2952750"/>
          <p14:tracePt t="80281" x="2047875" y="2962275"/>
          <p14:tracePt t="80310" x="1981200" y="3024188"/>
          <p14:tracePt t="80344" x="1938338" y="3052763"/>
          <p14:tracePt t="80391" x="1924050" y="3057525"/>
          <p14:tracePt t="80438" x="1828800" y="3057525"/>
          <p14:tracePt t="80442" x="1804988" y="3062288"/>
          <p14:tracePt t="80465" x="1762125" y="3067050"/>
          <p14:tracePt t="80487" x="1743075" y="3067050"/>
          <p14:tracePt t="80489" x="1738313" y="3067050"/>
          <p14:tracePt t="80527" x="1719263" y="3071813"/>
          <p14:tracePt t="80560" x="1685925" y="3071813"/>
          <p14:tracePt t="80562" x="1671638" y="3076575"/>
          <p14:tracePt t="80589" x="1643063" y="3076575"/>
          <p14:tracePt t="80621" x="1633538" y="3081338"/>
          <p14:tracePt t="80687" x="1604963" y="3081338"/>
          <p14:tracePt t="80716" x="1576388" y="3090863"/>
          <p14:tracePt t="80720" x="1571625" y="3090863"/>
          <p14:tracePt t="80747" x="1552575" y="3090863"/>
          <p14:tracePt t="80749" x="1543050" y="3090863"/>
          <p14:tracePt t="80762" x="1533525" y="3095625"/>
          <p14:tracePt t="80798" x="1514475" y="3100388"/>
          <p14:tracePt t="81561" x="1504950" y="3100388"/>
          <p14:tracePt t="81607" x="1485900" y="3100388"/>
          <p14:tracePt t="81640" x="1447800" y="3109913"/>
          <p14:tracePt t="81731" x="1433513" y="3109913"/>
          <p14:tracePt t="81764" x="1423988" y="3109913"/>
          <p14:tracePt t="81825" x="1404938" y="3109913"/>
          <p14:tracePt t="81846" x="1385888" y="3114675"/>
          <p14:tracePt t="82094" x="1371600" y="3119438"/>
          <p14:tracePt t="82185" x="1333500" y="3138488"/>
          <p14:tracePt t="82220" x="1276350" y="3157538"/>
          <p14:tracePt t="82248" x="1257300" y="3162300"/>
          <p14:tracePt t="82437" x="1252538" y="3162300"/>
          <p14:tracePt t="82655" x="1243013" y="3162300"/>
          <p14:tracePt t="82715" x="1219200" y="3162300"/>
          <p14:tracePt t="82731" x="1209675" y="3162300"/>
          <p14:tracePt t="82765" x="1190625" y="3162300"/>
          <p14:tracePt t="82871" x="1166813" y="3162300"/>
          <p14:tracePt t="83245" x="1171575" y="3162300"/>
          <p14:tracePt t="83278" x="1185863" y="3162300"/>
          <p14:tracePt t="83322" x="1190625" y="3162300"/>
          <p14:tracePt t="83359" x="1228725" y="3162300"/>
          <p14:tracePt t="83375" x="1271588" y="3162300"/>
          <p14:tracePt t="83389" x="1300163" y="3162300"/>
          <p14:tracePt t="83403" x="1319213" y="3162300"/>
          <p14:tracePt t="83451" x="1466850" y="3162300"/>
          <p14:tracePt t="83466" x="1552575" y="3162300"/>
          <p14:tracePt t="83512" x="1638300" y="3181350"/>
          <p14:tracePt t="83547" x="1662113" y="3171825"/>
          <p14:tracePt t="83578" x="1676400" y="3167063"/>
          <p14:tracePt t="83591" x="1681163" y="3162300"/>
          <p14:tracePt t="83594" x="1685925" y="3162300"/>
          <p14:tracePt t="83622" x="1695450" y="3152775"/>
          <p14:tracePt t="83673" x="1714500" y="3133725"/>
          <p14:tracePt t="83675" x="1714500" y="3128963"/>
          <p14:tracePt t="83685" x="1719263" y="3128963"/>
          <p14:tracePt t="83718" x="1724025" y="3105150"/>
          <p14:tracePt t="83719" x="1728788" y="3100388"/>
          <p14:tracePt t="83732" x="1728788" y="3095625"/>
          <p14:tracePt t="83734" x="1728788" y="3090863"/>
          <p14:tracePt t="83748" x="1728788" y="3086100"/>
          <p14:tracePt t="83761" x="1728788" y="3081338"/>
          <p14:tracePt t="83793" x="1728788" y="3071813"/>
          <p14:tracePt t="83810" x="1728788" y="3062288"/>
          <p14:tracePt t="83853" x="1728788" y="3048000"/>
          <p14:tracePt t="83887" x="1728788" y="3028950"/>
          <p14:tracePt t="83904" x="1724025" y="3028950"/>
          <p14:tracePt t="83939" x="1709738" y="3009900"/>
          <p14:tracePt t="83967" x="1681163" y="2986088"/>
          <p14:tracePt t="83997" x="1647825" y="2967038"/>
          <p14:tracePt t="84011" x="1643063" y="2957513"/>
          <p14:tracePt t="84028" x="1614488" y="2947988"/>
          <p14:tracePt t="84064" x="1576388" y="2928938"/>
          <p14:tracePt t="84077" x="1562100" y="2924175"/>
          <p14:tracePt t="84107" x="1514475" y="2900363"/>
          <p14:tracePt t="84110" x="1495425" y="2890838"/>
          <p14:tracePt t="84123" x="1476375" y="2876550"/>
          <p14:tracePt t="84126" x="1457325" y="2871788"/>
          <p14:tracePt t="84169" x="1419225" y="2862263"/>
          <p14:tracePt t="84217" x="1409700" y="2862263"/>
          <p14:tracePt t="84264" x="1285875" y="2838450"/>
          <p14:tracePt t="84297" x="1228725" y="2838450"/>
          <p14:tracePt t="84313" x="1209675" y="2838450"/>
          <p14:tracePt t="84340" x="1204913" y="2838450"/>
          <p14:tracePt t="84373" x="1162050" y="2852738"/>
          <p14:tracePt t="84405" x="1123950" y="2876550"/>
          <p14:tracePt t="84434" x="1100138" y="2900363"/>
          <p14:tracePt t="84467" x="1071563" y="2914650"/>
          <p14:tracePt t="84514" x="1066800" y="2919413"/>
          <p14:tracePt t="84566" x="1062038" y="2933700"/>
          <p14:tracePt t="84579" x="1062038" y="2943225"/>
          <p14:tracePt t="84606" x="1057275" y="2962275"/>
          <p14:tracePt t="84645" x="1057275" y="2981325"/>
          <p14:tracePt t="84685" x="1057275" y="2995613"/>
          <p14:tracePt t="84687" x="1057275" y="3000375"/>
          <p14:tracePt t="84733" x="1057275" y="3033713"/>
          <p14:tracePt t="84762" x="1066800" y="3067050"/>
          <p14:tracePt t="84788" x="1081088" y="3105150"/>
          <p14:tracePt t="84822" x="1095375" y="3114675"/>
          <p14:tracePt t="84843" x="1095375" y="3124200"/>
          <p14:tracePt t="84859" x="1104900" y="3133725"/>
          <p14:tracePt t="84889" x="1114425" y="3143250"/>
          <p14:tracePt t="84911" x="1128713" y="3152775"/>
          <p14:tracePt t="84953" x="1147763" y="3162300"/>
          <p14:tracePt t="84997" x="1171575" y="3171825"/>
          <p14:tracePt t="85013" x="1195388" y="3176588"/>
          <p14:tracePt t="85058" x="1238250" y="3176588"/>
          <p14:tracePt t="85094" x="1262063" y="3181350"/>
          <p14:tracePt t="85123" x="1352550" y="3190875"/>
          <p14:tracePt t="85153" x="1409700" y="3190875"/>
          <p14:tracePt t="85185" x="1452563" y="3200400"/>
          <p14:tracePt t="85221" x="1476375" y="3200400"/>
          <p14:tracePt t="85252" x="1481138" y="3200400"/>
          <p14:tracePt t="85299" x="1495425" y="3200400"/>
          <p14:tracePt t="85337" x="1519238" y="3190875"/>
          <p14:tracePt t="85355" x="1524000" y="3186113"/>
          <p14:tracePt t="85388" x="1538288" y="3171825"/>
          <p14:tracePt t="85403" x="1552575" y="3157538"/>
          <p14:tracePt t="85436" x="1562100" y="3148013"/>
          <p14:tracePt t="85440" x="1566863" y="3138488"/>
          <p14:tracePt t="85455" x="1571625" y="3128963"/>
          <p14:tracePt t="85498" x="1581150" y="3105150"/>
          <p14:tracePt t="85530" x="1595438" y="3076575"/>
          <p14:tracePt t="85562" x="1600200" y="3052763"/>
          <p14:tracePt t="85582" x="1600200" y="3038475"/>
          <p14:tracePt t="85626" x="1600200" y="3028950"/>
          <p14:tracePt t="85670" x="1600200" y="3005138"/>
          <p14:tracePt t="85690" x="1600200" y="2990850"/>
          <p14:tracePt t="85726" x="1595438" y="2962275"/>
          <p14:tracePt t="85749" x="1590675" y="2947988"/>
          <p14:tracePt t="85764" x="1590675" y="2933700"/>
          <p14:tracePt t="85796" x="1581150" y="2914650"/>
          <p14:tracePt t="85840" x="1566863" y="2886075"/>
          <p14:tracePt t="85872" x="1566863" y="2881313"/>
          <p14:tracePt t="85892" x="1562100" y="2876550"/>
          <p14:tracePt t="85923" x="1547813" y="2857500"/>
          <p14:tracePt t="85936" x="1528763" y="2843213"/>
          <p14:tracePt t="85966" x="1519238" y="2828925"/>
          <p14:tracePt t="85998" x="1500188" y="2819400"/>
          <p14:tracePt t="86035" x="1485900" y="2805113"/>
          <p14:tracePt t="86048" x="1471613" y="2795588"/>
          <p14:tracePt t="86076" x="1447800" y="2786063"/>
          <p14:tracePt t="86106" x="1433513" y="2781300"/>
          <p14:tracePt t="86156" x="1371600" y="2762250"/>
          <p14:tracePt t="86159" x="1362075" y="2757488"/>
          <p14:tracePt t="86172" x="1333500" y="2752725"/>
          <p14:tracePt t="86188" x="1314450" y="2752725"/>
          <p14:tracePt t="86190" x="1304925" y="2752725"/>
          <p14:tracePt t="86203" x="1290638" y="2752725"/>
          <p14:tracePt t="86237" x="1262063" y="2752725"/>
          <p14:tracePt t="86246" x="1257300" y="2752725"/>
          <p14:tracePt t="86281" x="1228725" y="2752725"/>
          <p14:tracePt t="86300" x="1214438" y="2757488"/>
          <p14:tracePt t="86341" x="1181100" y="2767013"/>
          <p14:tracePt t="86371" x="1162050" y="2771775"/>
          <p14:tracePt t="86405" x="1138238" y="2781300"/>
          <p14:tracePt t="86437" x="1109663" y="2795588"/>
          <p14:tracePt t="86453" x="1095375" y="2800350"/>
          <p14:tracePt t="86484" x="1085850" y="2809875"/>
          <p14:tracePt t="86514" x="1057275" y="2833688"/>
          <p14:tracePt t="86533" x="1042988" y="2852738"/>
          <p14:tracePt t="86567" x="1033463" y="2867025"/>
          <p14:tracePt t="86609" x="1033463" y="2881313"/>
          <p14:tracePt t="86623" x="1033463" y="2886075"/>
          <p14:tracePt t="86655" x="1033463" y="2905125"/>
          <p14:tracePt t="86707" x="1033463" y="2919413"/>
          <p14:tracePt t="86716" x="1033463" y="2924175"/>
          <p14:tracePt t="86720" x="1033463" y="2933700"/>
          <p14:tracePt t="86748" x="1033463" y="2957513"/>
          <p14:tracePt t="86750" x="1033463" y="2967038"/>
          <p14:tracePt t="86764" x="1033463" y="2976563"/>
          <p14:tracePt t="86800" x="1033463" y="2986088"/>
          <p14:tracePt t="86844" x="1033463" y="2990850"/>
          <p14:tracePt t="86895" x="1042988" y="3052763"/>
          <p14:tracePt t="86938" x="1062038" y="3090863"/>
          <p14:tracePt t="86969" x="1076325" y="3119438"/>
          <p14:tracePt t="86984" x="1081088" y="3133725"/>
          <p14:tracePt t="87012" x="1090613" y="3143250"/>
          <p14:tracePt t="87140" x="1209675" y="3148013"/>
          <p14:tracePt t="87155" x="1257300" y="3157538"/>
          <p14:tracePt t="87185" x="1271588" y="3162300"/>
          <p14:tracePt t="87249" x="1347788" y="3162300"/>
          <p14:tracePt t="87264" x="1371600" y="3162300"/>
          <p14:tracePt t="87293" x="1409700" y="3157538"/>
          <p14:tracePt t="87326" x="1428750" y="3152775"/>
          <p14:tracePt t="87342" x="1452563" y="3148013"/>
          <p14:tracePt t="87357" x="1462088" y="3148013"/>
          <p14:tracePt t="87361" x="1471613" y="3148013"/>
          <p14:tracePt t="87391" x="1485900" y="3138488"/>
          <p14:tracePt t="87406" x="1490663" y="3138488"/>
          <p14:tracePt t="87451" x="1504950" y="3114675"/>
          <p14:tracePt t="87467" x="1509713" y="3105150"/>
          <p14:tracePt t="87498" x="1533525" y="3081338"/>
          <p14:tracePt t="87500" x="1533525" y="3076575"/>
          <p14:tracePt t="87528" x="1543050" y="3067050"/>
          <p14:tracePt t="87532" x="1543050" y="3062288"/>
          <p14:tracePt t="87562" x="1547813" y="3057525"/>
          <p14:tracePt t="87841" x="1500188" y="3100388"/>
          <p14:tracePt t="87845" x="1490663" y="3105150"/>
          <p14:tracePt t="87893" x="1419225" y="3152775"/>
          <p14:tracePt t="87898" x="1409700" y="3162300"/>
          <p14:tracePt t="87905" x="1400175" y="3171825"/>
          <p14:tracePt t="87935" x="1366838" y="3195638"/>
          <p14:tracePt t="87955" x="1357313" y="3200400"/>
          <p14:tracePt t="87985" x="1343025" y="3200400"/>
          <p14:tracePt t="87988" x="1338263" y="3205163"/>
          <p14:tracePt t="88031" x="1290638" y="3214688"/>
          <p14:tracePt t="88032" x="1281113" y="3219450"/>
          <p14:tracePt t="88048" x="1271588" y="3224213"/>
          <p14:tracePt t="88073" x="1257300" y="3224213"/>
          <p14:tracePt t="88077" x="1247775" y="3224213"/>
          <p14:tracePt t="88090" x="1233488" y="3224213"/>
          <p14:tracePt t="88093" x="1223963" y="3224213"/>
          <p14:tracePt t="88110" x="1195388" y="3224213"/>
          <p14:tracePt t="88139" x="1157288" y="3224213"/>
          <p14:tracePt t="88145" x="1147763" y="3224213"/>
          <p14:tracePt t="88158" x="1143000" y="3224213"/>
          <p14:tracePt t="88218" x="1128713" y="3224213"/>
          <p14:tracePt t="88248" x="1104900" y="3224213"/>
          <p14:tracePt t="88250" x="1100138" y="3224213"/>
          <p14:tracePt t="88295" x="1095375" y="3224213"/>
          <p14:tracePt t="88343" x="1081088" y="3243263"/>
          <p14:tracePt t="88363" x="1066800" y="3267075"/>
          <p14:tracePt t="88372" x="1057275" y="3286125"/>
          <p14:tracePt t="88394" x="1047750" y="3314700"/>
          <p14:tracePt t="88436" x="1042988" y="3371850"/>
          <p14:tracePt t="88487" x="1038225" y="3409950"/>
          <p14:tracePt t="88490" x="1038225" y="3419475"/>
          <p14:tracePt t="88497" x="1038225" y="3424238"/>
          <p14:tracePt t="88530" x="1038225" y="3438525"/>
          <p14:tracePt t="88577" x="1076325" y="3481388"/>
          <p14:tracePt t="88628" x="1223963" y="3567113"/>
          <p14:tracePt t="88641" x="1238250" y="3571875"/>
          <p14:tracePt t="88670" x="1262063" y="3586163"/>
          <p14:tracePt t="88714" x="1290638" y="3586163"/>
          <p14:tracePt t="88715" x="1328738" y="3586163"/>
          <p14:tracePt t="88749" x="1466850" y="3590925"/>
          <p14:tracePt t="88782" x="1552575" y="3605213"/>
          <p14:tracePt t="88809" x="1576388" y="3605213"/>
          <p14:tracePt t="88844" x="1600200" y="3605213"/>
          <p14:tracePt t="88872" x="1614488" y="3600450"/>
          <p14:tracePt t="88873" x="1619250" y="3595688"/>
          <p14:tracePt t="88925" x="1633538" y="3581400"/>
          <p14:tracePt t="88965" x="1652588" y="3548063"/>
          <p14:tracePt t="88996" x="1662113" y="3500438"/>
          <p14:tracePt t="89032" x="1662113" y="3471863"/>
          <p14:tracePt t="89063" x="1662113" y="3457575"/>
          <p14:tracePt t="89089" x="1662113" y="3433763"/>
          <p14:tracePt t="89091" x="1662113" y="3424238"/>
          <p14:tracePt t="89124" x="1647825" y="3376613"/>
          <p14:tracePt t="89127" x="1643063" y="3367088"/>
          <p14:tracePt t="89141" x="1638300" y="3352800"/>
          <p14:tracePt t="89143" x="1624013" y="3343275"/>
          <p14:tracePt t="89158" x="1619250" y="3328988"/>
          <p14:tracePt t="89170" x="1614488" y="3324225"/>
          <p14:tracePt t="89200" x="1590675" y="3305175"/>
          <p14:tracePt t="89202" x="1585913" y="3300413"/>
          <p14:tracePt t="89250" x="1504950" y="3252788"/>
          <p14:tracePt t="89293" x="1400175" y="3214688"/>
          <p14:tracePt t="89340" x="1300163" y="3181350"/>
          <p14:tracePt t="89376" x="1271588" y="3181350"/>
          <p14:tracePt t="89391" x="1247775" y="3181350"/>
          <p14:tracePt t="89406" x="1214438" y="3181350"/>
          <p14:tracePt t="89436" x="1138238" y="3181350"/>
          <p14:tracePt t="89455" x="1109663" y="3181350"/>
          <p14:tracePt t="89486" x="1062038" y="3181350"/>
          <p14:tracePt t="89489" x="1052513" y="3181350"/>
          <p14:tracePt t="89527" x="995363" y="3190875"/>
          <p14:tracePt t="89546" x="976313" y="3200400"/>
          <p14:tracePt t="89573" x="971550" y="3200400"/>
          <p14:tracePt t="89608" x="966788" y="3219450"/>
          <p14:tracePt t="89638" x="947738" y="3262313"/>
          <p14:tracePt t="89655" x="933450" y="3286125"/>
          <p14:tracePt t="89683" x="928688" y="3314700"/>
          <p14:tracePt t="89734" x="928688" y="3343275"/>
          <p14:tracePt t="89736" x="928688" y="3357563"/>
          <p14:tracePt t="89765" x="933450" y="3400425"/>
          <p14:tracePt t="89779" x="947738" y="3414713"/>
          <p14:tracePt t="89807" x="966788" y="3457575"/>
          <p14:tracePt t="89810" x="976313" y="3467100"/>
          <p14:tracePt t="89825" x="990600" y="3481388"/>
          <p14:tracePt t="89853" x="1019175" y="3509963"/>
          <p14:tracePt t="89856" x="1023938" y="3514725"/>
          <p14:tracePt t="89871" x="1071563" y="3533775"/>
          <p14:tracePt t="89902" x="1143000" y="3557588"/>
          <p14:tracePt t="89935" x="1200150" y="3567113"/>
          <p14:tracePt t="89937" x="1219200" y="3567113"/>
          <p14:tracePt t="89950" x="1228725" y="3567113"/>
          <p14:tracePt t="89952" x="1257300" y="3567113"/>
          <p14:tracePt t="89968" x="1285875" y="3567113"/>
          <p14:tracePt t="89995" x="1395413" y="3567113"/>
          <p14:tracePt t="89997" x="1419225" y="3562350"/>
          <p14:tracePt t="90032" x="1433513" y="3557588"/>
          <p14:tracePt t="90081" x="1500188" y="3529013"/>
          <p14:tracePt t="90094" x="1514475" y="3519488"/>
          <p14:tracePt t="90108" x="1524000" y="3514725"/>
          <p14:tracePt t="90138" x="1538288" y="3500438"/>
          <p14:tracePt t="90187" x="1543050" y="3486150"/>
          <p14:tracePt t="90216" x="1547813" y="3467100"/>
          <p14:tracePt t="90245" x="1552575" y="3457575"/>
          <p14:tracePt t="90315" x="1552575" y="3433763"/>
          <p14:tracePt t="90371" x="1552575" y="3429000"/>
          <p14:tracePt t="90817" x="1585913" y="3400425"/>
          <p14:tracePt t="90858" x="1609725" y="3386138"/>
          <p14:tracePt t="90872" x="1614488" y="3376613"/>
          <p14:tracePt t="90890" x="1628775" y="3362325"/>
          <p14:tracePt t="90913" x="1662113" y="3324225"/>
          <p14:tracePt t="90924" x="1676400" y="3309938"/>
          <p14:tracePt t="90941" x="1690688" y="3290888"/>
          <p14:tracePt t="90946" x="1704975" y="3281363"/>
          <p14:tracePt t="90951" x="1714500" y="3271838"/>
          <p14:tracePt t="90953" x="0" y="0"/>
        </p14:tracePtLst>
        <p14:tracePtLst>
          <p14:tracePt t="92778" x="2700338" y="2157413"/>
          <p14:tracePt t="93090" x="2690813" y="2157413"/>
          <p14:tracePt t="93108" x="2686050" y="2147888"/>
          <p14:tracePt t="93110" x="2681288" y="2143125"/>
          <p14:tracePt t="93122" x="2676525" y="2133600"/>
          <p14:tracePt t="93139" x="2667000" y="2124075"/>
          <p14:tracePt t="93157" x="2657475" y="2109788"/>
          <p14:tracePt t="93183" x="2638425" y="2066925"/>
          <p14:tracePt t="93185" x="2628900" y="2057400"/>
          <p14:tracePt t="93200" x="2586038" y="2019300"/>
          <p14:tracePt t="93230" x="2543175" y="1966913"/>
          <p14:tracePt t="93262" x="2524125" y="1938338"/>
          <p14:tracePt t="93278" x="2519363" y="1938338"/>
          <p14:tracePt t="93325" x="2519363" y="1933575"/>
          <p14:tracePt t="93356" x="2519363" y="1928813"/>
          <p14:tracePt t="93405" x="2519363" y="1914525"/>
          <p14:tracePt t="93454" x="2519363" y="1890713"/>
          <p14:tracePt t="93516" x="2519363" y="1838325"/>
          <p14:tracePt t="93573" x="2519363" y="1828800"/>
          <p14:tracePt t="93605" x="2519363" y="1814513"/>
          <p14:tracePt t="93892" x="2552700" y="1790700"/>
          <p14:tracePt t="93906" x="2576513" y="1771650"/>
          <p14:tracePt t="93935" x="2619375" y="1738313"/>
          <p14:tracePt t="94734" x="2638425" y="1738313"/>
          <p14:tracePt t="94763" x="2647950" y="1738313"/>
          <p14:tracePt t="94875" x="2695575" y="1738313"/>
          <p14:tracePt t="95370" x="2714625" y="1733550"/>
          <p14:tracePt t="95387" x="2724150" y="1728788"/>
          <p14:tracePt t="95443" x="2728913" y="1728788"/>
          <p14:tracePt t="95516" x="2733675" y="1728788"/>
          <p14:tracePt t="95532" x="2743200" y="1724025"/>
          <p14:tracePt t="95563" x="2752725" y="1724025"/>
          <p14:tracePt t="95653" x="2857500" y="1709738"/>
          <p14:tracePt t="95685" x="2919413" y="1704975"/>
          <p14:tracePt t="95714" x="2924175" y="1704975"/>
          <p14:tracePt t="95750" x="2952750" y="1704975"/>
          <p14:tracePt t="95767" x="2995613" y="1700213"/>
          <p14:tracePt t="95799" x="3052763" y="1690688"/>
          <p14:tracePt t="96061" x="3095625" y="1690688"/>
          <p14:tracePt t="96078" x="3119438" y="1690688"/>
          <p14:tracePt t="96081" x="3143250" y="1690688"/>
          <p14:tracePt t="96090" x="3152775" y="1690688"/>
          <p14:tracePt t="96105" x="3157538" y="1690688"/>
          <p14:tracePt t="96581" x="3148013" y="1695450"/>
          <p14:tracePt t="96584" x="3138488" y="1695450"/>
          <p14:tracePt t="96591" x="3133725" y="1695450"/>
          <p14:tracePt t="96608" x="3128963" y="1695450"/>
          <p14:tracePt t="96655" x="3095625" y="1695450"/>
          <p14:tracePt t="96672" x="3052763" y="1695450"/>
          <p14:tracePt t="96690" x="3009900" y="1695450"/>
          <p14:tracePt t="96698" x="3005138" y="1695450"/>
          <p14:tracePt t="96702" x="2995613" y="1695450"/>
          <p14:tracePt t="96715" x="2986088" y="1695450"/>
          <p14:tracePt t="96717" x="2981325" y="1695450"/>
          <p14:tracePt t="96736" x="2971800" y="1695450"/>
          <p14:tracePt t="96769" x="2947988" y="1695450"/>
          <p14:tracePt t="96811" x="2895600" y="1695450"/>
          <p14:tracePt t="96824" x="2886075" y="1695450"/>
          <p14:tracePt t="96854" x="2847975" y="1695450"/>
          <p14:tracePt t="96911" x="2814638" y="1695450"/>
          <p14:tracePt t="96938" x="2747963" y="1695450"/>
          <p14:tracePt t="96954" x="2714625" y="1695450"/>
          <p14:tracePt t="96984" x="2700338" y="1695450"/>
          <p14:tracePt t="97044" x="2690813" y="1695450"/>
          <p14:tracePt t="97075" x="2676525" y="1695450"/>
          <p14:tracePt t="97089" x="2671763" y="1695450"/>
          <p14:tracePt t="97123" x="2667000" y="1695450"/>
          <p14:tracePt t="97186" x="2624138" y="1695450"/>
          <p14:tracePt t="97215" x="2614613" y="1695450"/>
          <p14:tracePt t="97251" x="2562225" y="1695450"/>
          <p14:tracePt t="97268" x="2552700" y="1700213"/>
          <p14:tracePt t="98325" x="2566988" y="1700213"/>
          <p14:tracePt t="98339" x="2571750" y="1700213"/>
          <p14:tracePt t="98404" x="2581275" y="1700213"/>
          <p14:tracePt t="98436" x="2624138" y="1700213"/>
          <p14:tracePt t="98530" x="2686050" y="1700213"/>
          <p14:tracePt t="98548" x="2709863" y="1700213"/>
          <p14:tracePt t="98639" x="2714625" y="1700213"/>
          <p14:tracePt t="98670" x="2719388" y="1700213"/>
          <p14:tracePt t="98750" x="2728913" y="1700213"/>
          <p14:tracePt t="98809" x="2738438" y="1700213"/>
          <p14:tracePt t="98838" x="2747963" y="1700213"/>
          <p14:tracePt t="98863" x="2757488" y="1700213"/>
          <p14:tracePt t="98874" x="2762250" y="1700213"/>
          <p14:tracePt t="98903" x="2786063" y="1700213"/>
          <p14:tracePt t="98908" x="2795588" y="1700213"/>
          <p14:tracePt t="98920" x="2800350" y="1700213"/>
          <p14:tracePt t="98953" x="2809875" y="1700213"/>
          <p14:tracePt t="98996" x="2814638" y="1700213"/>
          <p14:tracePt t="99028" x="2828925" y="1700213"/>
          <p14:tracePt t="99060" x="2862263" y="1700213"/>
          <p14:tracePt t="99091" x="2886075" y="1700213"/>
          <p14:tracePt t="99141" x="2909888" y="1700213"/>
          <p14:tracePt t="99154" x="2924175" y="1700213"/>
          <p14:tracePt t="99189" x="3014663" y="1700213"/>
          <p14:tracePt t="99202" x="3052763" y="1700213"/>
          <p14:tracePt t="99235" x="3057525" y="1700213"/>
          <p14:tracePt t="99342" x="3062288" y="1700213"/>
          <p14:tracePt t="99778" x="3057525" y="1714500"/>
          <p14:tracePt t="99845" x="2990850" y="1724025"/>
          <p14:tracePt t="99859" x="2981325" y="1724025"/>
          <p14:tracePt t="99888" x="2947988" y="1724025"/>
          <p14:tracePt t="99903" x="2933700" y="1724025"/>
          <p14:tracePt t="99938" x="2857500" y="1738313"/>
          <p14:tracePt t="99965" x="2795588" y="1743075"/>
          <p14:tracePt t="100001" x="2776538" y="1747838"/>
          <p14:tracePt t="100003" x="2771775" y="1747838"/>
          <p14:tracePt t="100018" x="2762250" y="1747838"/>
          <p14:tracePt t="100183" x="2752725" y="1747838"/>
          <p14:tracePt t="100500" x="2752725" y="1752600"/>
          <p14:tracePt t="100530" x="2752725" y="1762125"/>
          <p14:tracePt t="100543" x="2752725" y="1771650"/>
          <p14:tracePt t="100591" x="2747963" y="1790700"/>
          <p14:tracePt t="100621" x="2747963" y="1804988"/>
          <p14:tracePt t="100655" x="2728913" y="1866900"/>
          <p14:tracePt t="100702" x="2719388" y="1914525"/>
          <p14:tracePt t="100718" x="2714625" y="1928813"/>
          <p14:tracePt t="100768" x="2709863" y="1947863"/>
          <p14:tracePt t="100825" x="2709863" y="1952625"/>
          <p14:tracePt t="100844" x="2709863" y="1957388"/>
          <p14:tracePt t="100887" x="2709863" y="1962150"/>
          <p14:tracePt t="101090" x="2709863" y="1952625"/>
          <p14:tracePt t="101122" x="2709863" y="1947863"/>
          <p14:tracePt t="101172" x="2714625" y="1928813"/>
          <p14:tracePt t="101200" x="2719388" y="1914525"/>
          <p14:tracePt t="101231" x="2724150" y="1905000"/>
          <p14:tracePt t="101278" x="2733675" y="1895475"/>
          <p14:tracePt t="101327" x="2738438" y="1881188"/>
          <p14:tracePt t="101329" x="2743200" y="1876425"/>
          <p14:tracePt t="101387" x="2747963" y="1876425"/>
          <p14:tracePt t="101433" x="2762250" y="1862138"/>
          <p14:tracePt t="101435" x="2771775" y="1857375"/>
          <p14:tracePt t="101483" x="2776538" y="1852613"/>
          <p14:tracePt t="101529" x="2781300" y="1852613"/>
          <p14:tracePt t="101580" x="2790825" y="1847850"/>
          <p14:tracePt t="101736" x="2795588" y="1847850"/>
          <p14:tracePt t="101750" x="2795588" y="1852613"/>
          <p14:tracePt t="101778" x="2800350" y="1876425"/>
          <p14:tracePt t="101825" x="2805113" y="1885950"/>
          <p14:tracePt t="101857" x="2809875" y="1914525"/>
          <p14:tracePt t="101890" x="2819400" y="1952625"/>
          <p14:tracePt t="101921" x="2819400" y="1971675"/>
          <p14:tracePt t="101966" x="2819400" y="1981200"/>
          <p14:tracePt t="102124" x="2819400" y="1985963"/>
          <p14:tracePt t="102155" x="2828925" y="2000250"/>
          <p14:tracePt t="102184" x="2843213" y="2038350"/>
          <p14:tracePt t="102199" x="2847975" y="2057400"/>
          <p14:tracePt t="102248" x="2857500" y="2095500"/>
          <p14:tracePt t="102281" x="2862263" y="2109788"/>
          <p14:tracePt t="102323" x="2867025" y="2143125"/>
          <p14:tracePt t="102358" x="2881313" y="2181225"/>
          <p14:tracePt t="102402" x="2881313" y="2185988"/>
          <p14:tracePt t="102467" x="2881313" y="2190750"/>
          <p14:tracePt t="102558" x="2886075" y="2200275"/>
          <p14:tracePt t="102594" x="2890838" y="2233613"/>
          <p14:tracePt t="102638" x="2895600" y="2281238"/>
          <p14:tracePt t="102671" x="2895600" y="2328863"/>
          <p14:tracePt t="102702" x="2895600" y="2371725"/>
          <p14:tracePt t="104950" x="2852738" y="2405063"/>
          <p14:tracePt t="104965" x="2833688" y="2428875"/>
          <p14:tracePt t="104998" x="2762250" y="2490788"/>
          <p14:tracePt t="105030" x="2709863" y="2547938"/>
          <p14:tracePt t="105063" x="2609850" y="2633663"/>
          <p14:tracePt t="105064" x="2595563" y="2652713"/>
          <p14:tracePt t="105080" x="2552700" y="2686050"/>
          <p14:tracePt t="105111" x="2495550" y="2747963"/>
          <p14:tracePt t="105123" x="2476500" y="2762250"/>
          <p14:tracePt t="105125" x="2452688" y="2781300"/>
          <p14:tracePt t="105139" x="2438400" y="2800350"/>
          <p14:tracePt t="105141" x="2400300" y="2824163"/>
          <p14:tracePt t="105155" x="2352675" y="2871788"/>
          <p14:tracePt t="105172" x="2281238" y="2919413"/>
          <p14:tracePt t="105177" x="2266950" y="2928938"/>
          <p14:tracePt t="105222" x="2200275" y="3005138"/>
          <p14:tracePt t="105263" x="2147888" y="3052763"/>
          <p14:tracePt t="105280" x="2109788" y="3081338"/>
          <p14:tracePt t="105309" x="2019300" y="3143250"/>
          <p14:tracePt t="105342" x="1976438" y="3167063"/>
          <p14:tracePt t="105456" x="1976438" y="3157538"/>
          <p14:tracePt t="105469" x="1985963" y="3143250"/>
          <p14:tracePt t="105485" x="2000250" y="3119438"/>
          <p14:tracePt t="105502" x="2024063" y="3067050"/>
          <p14:tracePt t="105533" x="2057400" y="3005138"/>
          <p14:tracePt t="105550" x="2085975" y="2971800"/>
          <p14:tracePt t="105572" x="2157413" y="2890838"/>
          <p14:tracePt t="105591" x="2238375" y="2809875"/>
          <p14:tracePt t="105608" x="2305050" y="2733675"/>
          <p14:tracePt t="105612" x="2324100" y="2700338"/>
          <p14:tracePt t="105654" x="2366963" y="2624138"/>
          <p14:tracePt t="105688" x="2405063" y="2566988"/>
          <p14:tracePt t="105709" x="2424113" y="2543175"/>
          <p14:tracePt t="105741" x="2481263" y="2371725"/>
          <p14:tracePt t="105748" x="2490788" y="2357438"/>
          <p14:tracePt t="105766" x="2495550" y="2333625"/>
          <p14:tracePt t="105794" x="2509838" y="2295525"/>
          <p14:tracePt t="105810" x="2519363" y="2266950"/>
          <p14:tracePt t="105842" x="2528888" y="2228850"/>
          <p14:tracePt t="105857" x="2528888" y="2219325"/>
          <p14:tracePt t="105895" x="2538413" y="2200275"/>
          <p14:tracePt t="105897" x="2538413" y="2195513"/>
          <p14:tracePt t="105922" x="2547938" y="2176463"/>
          <p14:tracePt t="105940" x="2557463" y="2147888"/>
          <p14:tracePt t="105950" x="2571750" y="2124075"/>
          <p14:tracePt t="105965" x="2576513" y="2105025"/>
          <p14:tracePt t="105996" x="2581275" y="2085975"/>
          <p14:tracePt t="106013" x="2581275" y="2081213"/>
          <p14:tracePt t="106030" x="2586038" y="2071688"/>
          <p14:tracePt t="106046" x="2595563" y="2052638"/>
          <p14:tracePt t="106075" x="2609850" y="2014538"/>
          <p14:tracePt t="106089" x="2614613" y="2005013"/>
          <p14:tracePt t="106106" x="2614613" y="2000250"/>
          <p14:tracePt t="106122" x="2619375" y="1995488"/>
          <p14:tracePt t="106220" x="2628900" y="1971675"/>
          <p14:tracePt t="106262" x="2633663" y="1966913"/>
          <p14:tracePt t="106295" x="2643188" y="1928813"/>
          <p14:tracePt t="106344" x="2647950" y="1900238"/>
          <p14:tracePt t="106372" x="2652713" y="1885950"/>
          <p14:tracePt t="106420" x="2652713" y="1876425"/>
          <p14:tracePt t="106488" x="2652713" y="1847850"/>
          <p14:tracePt t="106530" x="2652713" y="1833563"/>
          <p14:tracePt t="106561" x="2652713" y="1809750"/>
          <p14:tracePt t="106579" x="2652713" y="1795463"/>
          <p14:tracePt t="106623" x="2652713" y="1776413"/>
          <p14:tracePt t="106625" x="2652713" y="1771650"/>
          <p14:tracePt t="107717" x="2652713" y="1795463"/>
          <p14:tracePt t="107752" x="2652713" y="1857375"/>
          <p14:tracePt t="107765" x="2643188" y="1890713"/>
          <p14:tracePt t="107779" x="2633663" y="1914525"/>
          <p14:tracePt t="107813" x="2600325" y="1985963"/>
          <p14:tracePt t="107846" x="2576513" y="2076450"/>
          <p14:tracePt t="107848" x="2571750" y="2100263"/>
          <p14:tracePt t="107861" x="2571750" y="2119313"/>
          <p14:tracePt t="107888" x="2533650" y="2271713"/>
          <p14:tracePt t="107893" x="2519363" y="2333625"/>
          <p14:tracePt t="107904" x="2519363" y="2347913"/>
          <p14:tracePt t="107939" x="2471738" y="2543175"/>
          <p14:tracePt t="107953" x="2466975" y="2590800"/>
          <p14:tracePt t="107982" x="2452688" y="2705100"/>
          <p14:tracePt t="108027" x="2438400" y="2800350"/>
          <p14:tracePt t="108030" x="2428875" y="2828925"/>
          <p14:tracePt t="108059" x="2414588" y="2867025"/>
          <p14:tracePt t="108093" x="2409825" y="2886075"/>
          <p14:tracePt t="108094" x="2400300" y="2905125"/>
          <p14:tracePt t="108141" x="2357438" y="2981325"/>
          <p14:tracePt t="108183" x="2214563" y="3157538"/>
          <p14:tracePt t="108185" x="2190750" y="3176588"/>
          <p14:tracePt t="108203" x="2147888" y="3214688"/>
          <p14:tracePt t="108207" x="2124075" y="3228975"/>
          <p14:tracePt t="108217" x="2109788" y="3238500"/>
          <p14:tracePt t="108229" x="2090738" y="3248025"/>
          <p14:tracePt t="108231" x="2081213" y="3262313"/>
          <p14:tracePt t="108265" x="2000250" y="3271838"/>
          <p14:tracePt t="108267" x="1962150" y="3271838"/>
          <p14:tracePt t="108279" x="1914525" y="3271838"/>
          <p14:tracePt t="108294" x="1809750" y="3267075"/>
          <p14:tracePt t="108328" x="1595438" y="3252788"/>
          <p14:tracePt t="108341" x="1562100" y="3248025"/>
          <p14:tracePt t="108374" x="1509713" y="3248025"/>
          <p14:tracePt t="108422" x="1400175" y="3233738"/>
          <p14:tracePt t="108449" x="1328738" y="3219450"/>
          <p14:tracePt t="108465" x="1314450" y="3214688"/>
          <p14:tracePt t="108500" x="1290638" y="3209925"/>
          <p14:tracePt t="108518" x="1266825" y="3195638"/>
          <p14:tracePt t="108532" x="1214438" y="3186113"/>
          <p14:tracePt t="108559" x="1128713" y="3162300"/>
          <p14:tracePt t="108592" x="1071563" y="3148013"/>
          <p14:tracePt t="109265" x="1076325" y="3143250"/>
          <p14:tracePt t="109309" x="1081088" y="3143250"/>
          <p14:tracePt t="109359" x="1152525" y="3133725"/>
          <p14:tracePt t="109361" x="1157288" y="3133725"/>
          <p14:tracePt t="109377" x="1162050" y="3128963"/>
          <p14:tracePt t="109380" x="1166813" y="3128963"/>
          <p14:tracePt t="109417" x="1176338" y="3128963"/>
          <p14:tracePt t="109435" x="1195388" y="3128963"/>
          <p14:tracePt t="109438" x="1209675" y="3128963"/>
          <p14:tracePt t="109454" x="1243013" y="3128963"/>
          <p14:tracePt t="109466" x="1257300" y="3128963"/>
          <p14:tracePt t="109497" x="1314450" y="3128963"/>
          <p14:tracePt t="109513" x="1338263" y="3128963"/>
          <p14:tracePt t="109530" x="1371600" y="3128963"/>
          <p14:tracePt t="109549" x="1400175" y="3128963"/>
          <p14:tracePt t="109551" x="1423988" y="3128963"/>
          <p14:tracePt t="109589" x="1509713" y="3133725"/>
          <p14:tracePt t="109621" x="1552575" y="3133725"/>
          <p14:tracePt t="109656" x="1628775" y="3133725"/>
          <p14:tracePt t="109683" x="1719263" y="3133725"/>
          <p14:tracePt t="109685" x="1747838" y="3133725"/>
          <p14:tracePt t="109700" x="1833563" y="3133725"/>
          <p14:tracePt t="109729" x="1943100" y="3143250"/>
          <p14:tracePt t="109765" x="2005013" y="3143250"/>
          <p14:tracePt t="109780" x="2019300" y="3143250"/>
          <p14:tracePt t="109814" x="2076450" y="3143250"/>
          <p14:tracePt t="109841" x="2109788" y="3143250"/>
          <p14:tracePt t="110313" x="2095500" y="3143250"/>
          <p14:tracePt t="110340" x="1990725" y="3143250"/>
          <p14:tracePt t="110372" x="1824038" y="3143250"/>
          <p14:tracePt t="110376" x="1785938" y="3143250"/>
          <p14:tracePt t="110388" x="1747838" y="3143250"/>
          <p14:tracePt t="110390" x="1700213" y="3143250"/>
          <p14:tracePt t="110406" x="1628775" y="3143250"/>
          <p14:tracePt t="110423" x="1571625" y="3143250"/>
          <p14:tracePt t="110456" x="1433513" y="3148013"/>
          <p14:tracePt t="110458" x="1404938" y="3152775"/>
          <p14:tracePt t="110465" x="1376363" y="3152775"/>
          <p14:tracePt t="110479" x="1352550" y="3157538"/>
          <p14:tracePt t="110481" x="1338263" y="3157538"/>
          <p14:tracePt t="110498" x="1300163" y="3167063"/>
          <p14:tracePt t="110532" x="1257300" y="3167063"/>
          <p14:tracePt t="110548" x="1252538" y="3171825"/>
          <p14:tracePt t="110575" x="1219200" y="3176588"/>
          <p14:tracePt t="110591" x="1185863" y="3181350"/>
          <p14:tracePt t="110620" x="1123950" y="3181350"/>
          <p14:tracePt t="110622" x="1114425" y="3181350"/>
          <p14:tracePt t="110638" x="1109663" y="3181350"/>
          <p14:tracePt t="110716" x="1104900" y="3181350"/>
          <p14:tracePt t="110779" x="1085850" y="3181350"/>
          <p14:tracePt t="110809" x="1071563" y="3190875"/>
          <p14:tracePt t="110859" x="1052513" y="3205163"/>
          <p14:tracePt t="110871" x="1047750" y="3209925"/>
          <p14:tracePt t="110906" x="1038225" y="3214688"/>
          <p14:tracePt t="110935" x="1028700" y="3228975"/>
          <p14:tracePt t="110937" x="1023938" y="3233738"/>
          <p14:tracePt t="110950" x="1019175" y="3243263"/>
          <p14:tracePt t="110998" x="1009650" y="3262313"/>
          <p14:tracePt t="111030" x="990600" y="3286125"/>
          <p14:tracePt t="111082" x="976313" y="3305175"/>
          <p14:tracePt t="111128" x="962025" y="3333750"/>
          <p14:tracePt t="111172" x="957263" y="3352800"/>
          <p14:tracePt t="111214" x="952500" y="3371850"/>
          <p14:tracePt t="111264" x="952500" y="3395663"/>
          <p14:tracePt t="111315" x="952500" y="3409950"/>
          <p14:tracePt t="111358" x="952500" y="3429000"/>
          <p14:tracePt t="111403" x="952500" y="3433763"/>
          <p14:tracePt t="111454" x="952500" y="3443288"/>
          <p14:tracePt t="111456" x="952500" y="3448050"/>
          <p14:tracePt t="111513" x="966788" y="3481388"/>
          <p14:tracePt t="111547" x="981075" y="3500438"/>
          <p14:tracePt t="111588" x="995363" y="3514725"/>
          <p14:tracePt t="111622" x="1071563" y="3567113"/>
          <p14:tracePt t="111637" x="1090613" y="3581400"/>
          <p14:tracePt t="111668" x="1133475" y="3595688"/>
          <p14:tracePt t="111704" x="1181100" y="3609975"/>
          <p14:tracePt t="111719" x="1200150" y="3614738"/>
          <p14:tracePt t="111746" x="1238250" y="3624263"/>
          <p14:tracePt t="111749" x="1262063" y="3629025"/>
          <p14:tracePt t="111776" x="1333500" y="3643313"/>
          <p14:tracePt t="111779" x="1366838" y="3643313"/>
          <p14:tracePt t="111797" x="1395413" y="3648075"/>
          <p14:tracePt t="111800" x="1423988" y="3648075"/>
          <p14:tracePt t="111814" x="1500188" y="3657600"/>
          <p14:tracePt t="111840" x="1571625" y="3671888"/>
          <p14:tracePt t="111880" x="1690688" y="3676650"/>
          <p14:tracePt t="111906" x="1728788" y="3676650"/>
          <p14:tracePt t="111924" x="1757363" y="3676650"/>
          <p14:tracePt t="111953" x="1828800" y="3676650"/>
          <p14:tracePt t="111968" x="1862138" y="3676650"/>
          <p14:tracePt t="111996" x="1919288" y="3676650"/>
          <p14:tracePt t="112032" x="1962150" y="3643313"/>
          <p14:tracePt t="112048" x="1976438" y="3638550"/>
          <p14:tracePt t="112060" x="1985963" y="3629025"/>
          <p14:tracePt t="112090" x="2000250" y="3614738"/>
          <p14:tracePt t="112122" x="2005013" y="3609975"/>
          <p14:tracePt t="112168" x="2014538" y="3590925"/>
          <p14:tracePt t="112201" x="2028825" y="3571875"/>
          <p14:tracePt t="112214" x="2028825" y="3567113"/>
          <p14:tracePt t="112248" x="2028825" y="3548063"/>
          <p14:tracePt t="112251" x="2028825" y="3543300"/>
          <p14:tracePt t="112265" x="2028825" y="3529013"/>
          <p14:tracePt t="112294" x="2028825" y="3519488"/>
          <p14:tracePt t="112322" x="2028825" y="3505200"/>
          <p14:tracePt t="112356" x="2000250" y="3448050"/>
          <p14:tracePt t="112390" x="1943100" y="3381375"/>
          <p14:tracePt t="112392" x="1928813" y="3371850"/>
          <p14:tracePt t="112402" x="1909763" y="3357563"/>
          <p14:tracePt t="112439" x="1795463" y="3286125"/>
          <p14:tracePt t="112453" x="1743075" y="3267075"/>
          <p14:tracePt t="112481" x="1638300" y="3243263"/>
          <p14:tracePt t="112483" x="1609725" y="3233738"/>
          <p14:tracePt t="112515" x="1485900" y="3214688"/>
          <p14:tracePt t="112549" x="1400175" y="3209925"/>
          <p14:tracePt t="112551" x="1381125" y="3209925"/>
          <p14:tracePt t="112590" x="1328738" y="3214688"/>
          <p14:tracePt t="112622" x="1252538" y="3243263"/>
          <p14:tracePt t="112655" x="1181100" y="3281363"/>
          <p14:tracePt t="112701" x="1157288" y="3305175"/>
          <p14:tracePt t="112717" x="1152525" y="3314700"/>
          <p14:tracePt t="112747" x="1123950" y="3338513"/>
          <p14:tracePt t="112784" x="1095375" y="3381375"/>
          <p14:tracePt t="112798" x="1090613" y="3395663"/>
          <p14:tracePt t="112813" x="1085850" y="3414713"/>
          <p14:tracePt t="112842" x="1085850" y="3443288"/>
          <p14:tracePt t="112845" x="1085850" y="3448050"/>
          <p14:tracePt t="112857" x="1085850" y="3457575"/>
          <p14:tracePt t="112893" x="1085850" y="3481388"/>
          <p14:tracePt t="112895" x="1085850" y="3486150"/>
          <p14:tracePt t="112908" x="1085850" y="3490913"/>
          <p14:tracePt t="112910" x="1085850" y="3495675"/>
          <p14:tracePt t="112965" x="1128713" y="3514725"/>
          <p14:tracePt t="112984" x="1195388" y="3529013"/>
          <p14:tracePt t="113001" x="1357313" y="3557588"/>
          <p14:tracePt t="113018" x="1443038" y="3562350"/>
          <p14:tracePt t="113032" x="1495425" y="3567113"/>
          <p14:tracePt t="113058" x="1528763" y="3571875"/>
          <p14:tracePt t="113088" x="1590675" y="3571875"/>
          <p14:tracePt t="113091" x="1628775" y="3571875"/>
          <p14:tracePt t="113104" x="1666875" y="3571875"/>
          <p14:tracePt t="113106" x="1704975" y="3571875"/>
          <p14:tracePt t="113139" x="1809750" y="3571875"/>
          <p14:tracePt t="113142" x="1828800" y="3571875"/>
          <p14:tracePt t="113152" x="1852613" y="3571875"/>
          <p14:tracePt t="113189" x="1900238" y="3557588"/>
          <p14:tracePt t="113202" x="1909763" y="3552825"/>
          <p14:tracePt t="113216" x="1919288" y="3548063"/>
          <p14:tracePt t="113217" x="1924050" y="3538538"/>
          <p14:tracePt t="113234" x="1933575" y="3529013"/>
          <p14:tracePt t="113252" x="1947863" y="3514725"/>
          <p14:tracePt t="113255" x="1957388" y="3505200"/>
          <p14:tracePt t="113263" x="1962150" y="3495675"/>
          <p14:tracePt t="113277" x="1971675" y="3481388"/>
          <p14:tracePt t="113315" x="1990725" y="3438525"/>
          <p14:tracePt t="113328" x="1990725" y="3429000"/>
          <p14:tracePt t="113341" x="1995488" y="3405188"/>
          <p14:tracePt t="113356" x="1995488" y="3386138"/>
          <p14:tracePt t="113388" x="1995488" y="3367088"/>
          <p14:tracePt t="113392" x="1995488" y="3362325"/>
          <p14:tracePt t="113402" x="1995488" y="3357563"/>
          <p14:tracePt t="113438" x="1962150" y="3328988"/>
          <p14:tracePt t="113442" x="1957388" y="3324225"/>
          <p14:tracePt t="113469" x="1909763" y="3290888"/>
          <p14:tracePt t="113499" x="1828800" y="3257550"/>
          <p14:tracePt t="113532" x="1671638" y="3200400"/>
          <p14:tracePt t="113547" x="1581150" y="3171825"/>
          <p14:tracePt t="113560" x="1566863" y="3167063"/>
          <p14:tracePt t="113562" x="1528763" y="3152775"/>
          <p14:tracePt t="113573" x="1514475" y="3148013"/>
          <p14:tracePt t="113607" x="1462088" y="3138488"/>
          <p14:tracePt t="113610" x="1433513" y="3133725"/>
          <p14:tracePt t="113637" x="1357313" y="3133725"/>
          <p14:tracePt t="113683" x="1300163" y="3133725"/>
          <p14:tracePt t="113717" x="1171575" y="3167063"/>
          <p14:tracePt t="113748" x="1123950" y="3200400"/>
          <p14:tracePt t="113780" x="1071563" y="3248025"/>
          <p14:tracePt t="113812" x="1033463" y="3281363"/>
          <p14:tracePt t="113845" x="1004888" y="3319463"/>
          <p14:tracePt t="113873" x="985838" y="3362325"/>
          <p14:tracePt t="113890" x="981075" y="3371850"/>
          <p14:tracePt t="113894" x="981075" y="3381375"/>
          <p14:tracePt t="113907" x="976313" y="3390900"/>
          <p14:tracePt t="113908" x="976313" y="3395663"/>
          <p14:tracePt t="113919" x="971550" y="3405188"/>
          <p14:tracePt t="113949" x="966788" y="3457575"/>
          <p14:tracePt t="113964" x="966788" y="3471863"/>
          <p14:tracePt t="113998" x="981075" y="3500438"/>
          <p14:tracePt t="114002" x="990600" y="3505200"/>
          <p14:tracePt t="114029" x="1023938" y="3519488"/>
          <p14:tracePt t="114060" x="1114425" y="3538538"/>
          <p14:tracePt t="114062" x="1171575" y="3543300"/>
          <p14:tracePt t="114076" x="1252538" y="3557588"/>
          <p14:tracePt t="114091" x="1371600" y="3571875"/>
          <p14:tracePt t="114105" x="1485900" y="3595688"/>
          <p14:tracePt t="114141" x="1733550" y="3643313"/>
          <p14:tracePt t="114157" x="1785938" y="3643313"/>
          <p14:tracePt t="114185" x="1838325" y="3648075"/>
          <p14:tracePt t="114217" x="1881188" y="3648075"/>
          <p14:tracePt t="114249" x="1919288" y="3624263"/>
          <p14:tracePt t="114280" x="1947863" y="3586163"/>
          <p14:tracePt t="114315" x="1985963" y="3533775"/>
          <p14:tracePt t="114329" x="2014538" y="3490913"/>
          <p14:tracePt t="114343" x="2038350" y="3443288"/>
          <p14:tracePt t="114375" x="2057400" y="3376613"/>
          <p14:tracePt t="114404" x="2071688" y="3338513"/>
          <p14:tracePt t="114438" x="2071688" y="3290888"/>
          <p14:tracePt t="114451" x="2076450" y="3228975"/>
          <p14:tracePt t="114501" x="2047875" y="3081338"/>
          <p14:tracePt t="114532" x="1995488" y="3024188"/>
          <p14:tracePt t="114546" x="1971675" y="3009900"/>
          <p14:tracePt t="114572" x="1924050" y="2986088"/>
          <p14:tracePt t="114606" x="1757363" y="2924175"/>
          <p14:tracePt t="114609" x="1714500" y="2909888"/>
          <p14:tracePt t="114623" x="1624013" y="2881313"/>
          <p14:tracePt t="114627" x="1576388" y="2867025"/>
          <p14:tracePt t="114639" x="1533525" y="2862263"/>
          <p14:tracePt t="114642" x="1504950" y="2847975"/>
          <p14:tracePt t="114654" x="1481138" y="2843213"/>
          <p14:tracePt t="114689" x="1443038" y="2828925"/>
          <p14:tracePt t="114731" x="1366838" y="2819400"/>
          <p14:tracePt t="114732" x="1352550" y="2819400"/>
          <p14:tracePt t="114746" x="1333500" y="2819400"/>
          <p14:tracePt t="114763" x="1314450" y="2819400"/>
          <p14:tracePt t="114788" x="1304925" y="2819400"/>
          <p14:tracePt t="114830" x="1271588" y="2833688"/>
          <p14:tracePt t="114847" x="1252538" y="2852738"/>
          <p14:tracePt t="114887" x="1219200" y="2895600"/>
          <p14:tracePt t="114903" x="1204913" y="2909888"/>
          <p14:tracePt t="114920" x="1190625" y="2928938"/>
          <p14:tracePt t="114935" x="1166813" y="2962275"/>
          <p14:tracePt t="114952" x="1157288" y="2986088"/>
          <p14:tracePt t="114967" x="1147763" y="3005138"/>
          <p14:tracePt t="114997" x="1138238" y="3038475"/>
          <p14:tracePt t="115029" x="1119188" y="3086100"/>
          <p14:tracePt t="115047" x="1100138" y="3124200"/>
          <p14:tracePt t="115049" x="1095375" y="3143250"/>
          <p14:tracePt t="115080" x="1081088" y="3271838"/>
          <p14:tracePt t="115096" x="1081088" y="3333750"/>
          <p14:tracePt t="115126" x="1090613" y="3424238"/>
          <p14:tracePt t="115157" x="1095375" y="3524250"/>
          <p14:tracePt t="115185" x="1100138" y="3619500"/>
          <p14:tracePt t="115192" x="1104900" y="3652838"/>
          <p14:tracePt t="115205" x="1104900" y="3681413"/>
          <p14:tracePt t="115215" x="1128713" y="3714750"/>
          <p14:tracePt t="115260" x="1219200" y="3829050"/>
          <p14:tracePt t="115278" x="1252538" y="3862388"/>
          <p14:tracePt t="115281" x="1271588" y="3890963"/>
          <p14:tracePt t="115297" x="1352550" y="3924300"/>
          <p14:tracePt t="115312" x="1490663" y="3962400"/>
          <p14:tracePt t="115342" x="1752600" y="3981450"/>
          <p14:tracePt t="115372" x="1885950" y="3990975"/>
          <p14:tracePt t="115404" x="1938338" y="3990975"/>
          <p14:tracePt t="115433" x="2024063" y="3971925"/>
          <p14:tracePt t="115467" x="2147888" y="3876675"/>
          <p14:tracePt t="115498" x="2219325" y="3800475"/>
          <p14:tracePt t="115529" x="2271713" y="3729038"/>
          <p14:tracePt t="115550" x="2328863" y="3648075"/>
          <p14:tracePt t="115559" x="2352675" y="3614738"/>
          <p14:tracePt t="115575" x="2371725" y="3581400"/>
          <p14:tracePt t="115593" x="2414588" y="3481388"/>
          <p14:tracePt t="115624" x="2452688" y="3381375"/>
          <p14:tracePt t="115627" x="2457450" y="3357563"/>
          <p14:tracePt t="115642" x="2476500" y="3314700"/>
          <p14:tracePt t="115688" x="2490788" y="3190875"/>
          <p14:tracePt t="115704" x="2490788" y="3143250"/>
          <p14:tracePt t="115738" x="2490788" y="3028950"/>
          <p14:tracePt t="115783" x="2490788" y="2900363"/>
          <p14:tracePt t="115830" x="2490788" y="2762250"/>
          <p14:tracePt t="115847" x="2481263" y="2724150"/>
          <p14:tracePt t="115877" x="2462213" y="2652713"/>
          <p14:tracePt t="115897" x="2452688" y="2633663"/>
          <p14:tracePt t="115920" x="2447925" y="2624138"/>
          <p14:tracePt t="115937" x="2447925" y="2619375"/>
          <p14:tracePt t="115940" x="2443163" y="2619375"/>
          <p14:tracePt t="115958" x="2443163" y="2614613"/>
          <p14:tracePt t="115998" x="2428875" y="2605088"/>
          <p14:tracePt t="116013" x="2366963" y="2576513"/>
          <p14:tracePt t="116031" x="2319338" y="2562225"/>
          <p14:tracePt t="116062" x="2252663" y="2562225"/>
          <p14:tracePt t="116078" x="2219325" y="2562225"/>
          <p14:tracePt t="116111" x="2152650" y="2557463"/>
          <p14:tracePt t="116113" x="2128838" y="2552700"/>
          <p14:tracePt t="116129" x="2076450" y="2552700"/>
          <p14:tracePt t="116143" x="2019300" y="2552700"/>
          <p14:tracePt t="116154" x="1990725" y="2552700"/>
          <p14:tracePt t="116187" x="1876425" y="2552700"/>
          <p14:tracePt t="116235" x="1833563" y="2571750"/>
          <p14:tracePt t="116242" x="1824038" y="2581275"/>
          <p14:tracePt t="116265" x="1795463" y="2600325"/>
          <p14:tracePt t="116279" x="1743075" y="2643188"/>
          <p14:tracePt t="116312" x="1638300" y="2747963"/>
          <p14:tracePt t="116315" x="1624013" y="2762250"/>
          <p14:tracePt t="116332" x="1590675" y="2800350"/>
          <p14:tracePt t="116358" x="1547813" y="2881313"/>
          <p14:tracePt t="116361" x="1533525" y="2905125"/>
          <p14:tracePt t="116392" x="1481138" y="2995613"/>
          <p14:tracePt t="116408" x="1414463" y="3143250"/>
          <p14:tracePt t="116437" x="1347788" y="3324225"/>
          <p14:tracePt t="116469" x="1304925" y="3514725"/>
          <p14:tracePt t="116472" x="1290638" y="3576638"/>
          <p14:tracePt t="116498" x="1276350" y="3709988"/>
          <p14:tracePt t="116516" x="1266825" y="3810000"/>
          <p14:tracePt t="116519" x="1266825" y="3829050"/>
          <p14:tracePt t="116528" x="1266825" y="3867150"/>
          <p14:tracePt t="116533" x="1266825" y="3881438"/>
          <p14:tracePt t="116547" x="1266825" y="3919538"/>
          <p14:tracePt t="116566" x="1266825" y="3995738"/>
          <p14:tracePt t="116570" x="1266825" y="4014788"/>
          <p14:tracePt t="116579" x="1266825" y="4033838"/>
          <p14:tracePt t="116593" x="1285875" y="4071938"/>
          <p14:tracePt t="116624" x="1366838" y="4138613"/>
          <p14:tracePt t="116641" x="1485900" y="4176713"/>
          <p14:tracePt t="116658" x="1619250" y="4200525"/>
          <p14:tracePt t="116660" x="1676400" y="4200525"/>
          <p14:tracePt t="116704" x="1919288" y="4200525"/>
          <p14:tracePt t="116706" x="1981200" y="4200525"/>
          <p14:tracePt t="116720" x="2076450" y="4200525"/>
          <p14:tracePt t="116736" x="2343150" y="4214813"/>
          <p14:tracePt t="116753" x="2533650" y="4214813"/>
          <p14:tracePt t="116789" x="2876550" y="4200525"/>
          <p14:tracePt t="116810" x="2914650" y="4186238"/>
          <p14:tracePt t="116825" x="2947988" y="4162425"/>
          <p14:tracePt t="116859" x="3000375" y="4105275"/>
          <p14:tracePt t="116864" x="3024188" y="4086225"/>
          <p14:tracePt t="116908" x="3109913" y="3957638"/>
          <p14:tracePt t="116910" x="3124200" y="3914775"/>
          <p14:tracePt t="116920" x="3138488" y="3881438"/>
          <p14:tracePt t="116936" x="3152775" y="3790950"/>
          <p14:tracePt t="116940" x="3157538" y="3743325"/>
          <p14:tracePt t="117000" x="3186113" y="3419475"/>
          <p14:tracePt t="117021" x="3186113" y="3305175"/>
          <p14:tracePt t="117029" x="3186113" y="3262313"/>
          <p14:tracePt t="117046" x="3176588" y="3195638"/>
          <p14:tracePt t="117081" x="3148013" y="3048000"/>
          <p14:tracePt t="117095" x="3133725" y="3000375"/>
          <p14:tracePt t="117142" x="3086100" y="2876550"/>
          <p14:tracePt t="117153" x="3076575" y="2862263"/>
          <p14:tracePt t="117185" x="3024188" y="2790825"/>
          <p14:tracePt t="117216" x="2986088" y="2738438"/>
          <p14:tracePt t="117249" x="2947988" y="2695575"/>
          <p14:tracePt t="117252" x="2938463" y="2690813"/>
          <p14:tracePt t="117271" x="2900363" y="2667000"/>
          <p14:tracePt t="117280" x="2890838" y="2662238"/>
          <p14:tracePt t="117297" x="2838450" y="2652713"/>
          <p14:tracePt t="117326" x="2795588" y="2652713"/>
          <p14:tracePt t="117328" x="2790825" y="2652713"/>
          <p14:tracePt t="117340" x="2771775" y="2652713"/>
          <p14:tracePt t="117342" x="2757488" y="2652713"/>
          <p14:tracePt t="117357" x="2747963" y="2652713"/>
          <p14:tracePt t="117389" x="2605088" y="2652713"/>
          <p14:tracePt t="117403" x="2566988" y="2652713"/>
          <p14:tracePt t="117434" x="2476500" y="2652713"/>
          <p14:tracePt t="117450" x="2424113" y="2662238"/>
          <p14:tracePt t="117481" x="2338388" y="2676525"/>
          <p14:tracePt t="117512" x="2262188" y="2700338"/>
          <p14:tracePt t="117532" x="2157413" y="2743200"/>
          <p14:tracePt t="117559" x="2076450" y="2776538"/>
          <p14:tracePt t="117595" x="1952625" y="2824163"/>
          <p14:tracePt t="117609" x="1943100" y="2833688"/>
          <p14:tracePt t="117642" x="1885950" y="2881313"/>
          <p14:tracePt t="117688" x="1795463" y="2962275"/>
          <p14:tracePt t="117701" x="1766888" y="2995613"/>
          <p14:tracePt t="117747" x="1709738" y="3081338"/>
          <p14:tracePt t="117749" x="1624013" y="3219450"/>
          <p14:tracePt t="117765" x="1600200" y="3267075"/>
          <p14:tracePt t="117778" x="1576388" y="3319463"/>
          <p14:tracePt t="117796" x="1562100" y="3376613"/>
          <p14:tracePt t="117812" x="1543050" y="3438525"/>
          <p14:tracePt t="117839" x="1524000" y="3538538"/>
          <p14:tracePt t="117842" x="1519238" y="3571875"/>
          <p14:tracePt t="117845" x="1514475" y="3600450"/>
          <p14:tracePt t="117859" x="1504950" y="3633788"/>
          <p14:tracePt t="117862" x="1500188" y="3652838"/>
          <p14:tracePt t="117877" x="1490663" y="3709988"/>
          <p14:tracePt t="117893" x="1485900" y="3757613"/>
          <p14:tracePt t="117906" x="1476375" y="3819525"/>
          <p14:tracePt t="117935" x="1476375" y="3938588"/>
          <p14:tracePt t="117967" x="1476375" y="4010025"/>
          <p14:tracePt t="117999" x="1476375" y="4043363"/>
          <p14:tracePt t="118027" x="1481138" y="4086225"/>
          <p14:tracePt t="118062" x="1500188" y="4143375"/>
          <p14:tracePt t="118077" x="1509713" y="4171950"/>
          <p14:tracePt t="118089" x="1514475" y="4181475"/>
          <p14:tracePt t="118121" x="1547813" y="4233863"/>
          <p14:tracePt t="118123" x="1557338" y="4243388"/>
          <p14:tracePt t="118137" x="1562100" y="4252913"/>
          <p14:tracePt t="118139" x="1576388" y="4267200"/>
          <p14:tracePt t="118153" x="1600200" y="4300538"/>
          <p14:tracePt t="118191" x="1757363" y="4391025"/>
          <p14:tracePt t="118218" x="1843088" y="4438650"/>
          <p14:tracePt t="118250" x="1914525" y="4505325"/>
          <p14:tracePt t="118265" x="1957388" y="4529138"/>
          <p14:tracePt t="118280" x="2047875" y="4567238"/>
          <p14:tracePt t="118308" x="2185988" y="4595813"/>
          <p14:tracePt t="118309" x="2209800" y="4595813"/>
          <p14:tracePt t="118326" x="2252663" y="4595813"/>
          <p14:tracePt t="118374" x="2276475" y="4576763"/>
          <p14:tracePt t="118403" x="2362200" y="4514850"/>
          <p14:tracePt t="118420" x="2424113" y="4471988"/>
          <p14:tracePt t="118449" x="2500313" y="4395788"/>
          <p14:tracePt t="118465" x="2524125" y="4352925"/>
          <p14:tracePt t="118496" x="2562225" y="4267200"/>
          <p14:tracePt t="118497" x="2581275" y="4233863"/>
          <p14:tracePt t="118512" x="2595563" y="4195763"/>
          <p14:tracePt t="118514" x="2614613" y="4162425"/>
          <p14:tracePt t="118529" x="2662238" y="4057650"/>
          <p14:tracePt t="118545" x="2686050" y="3967163"/>
          <p14:tracePt t="118560" x="2709863" y="3876675"/>
          <p14:tracePt t="118591" x="2738438" y="3729038"/>
          <p14:tracePt t="118622" x="2762250" y="3519488"/>
          <p14:tracePt t="118655" x="2776538" y="3314700"/>
          <p14:tracePt t="118669" x="2776538" y="3248025"/>
          <p14:tracePt t="118686" x="2776538" y="3205163"/>
          <p14:tracePt t="118701" x="2776538" y="3181350"/>
          <p14:tracePt t="118734" x="2776538" y="3138488"/>
          <p14:tracePt t="118765" x="2767013" y="3105150"/>
          <p14:tracePt t="118797" x="2743200" y="3043238"/>
          <p14:tracePt t="118811" x="2738438" y="3033713"/>
          <p14:tracePt t="118843" x="2705100" y="2981325"/>
          <p14:tracePt t="118871" x="2681288" y="2947988"/>
          <p14:tracePt t="118873" x="2681288" y="2943225"/>
          <p14:tracePt t="118888" x="2667000" y="2924175"/>
          <p14:tracePt t="118918" x="2633663" y="2895600"/>
          <p14:tracePt t="118951" x="2595563" y="2862263"/>
          <p14:tracePt t="118985" x="2557463" y="2824163"/>
          <p14:tracePt t="118999" x="2552700" y="2819400"/>
          <p14:tracePt t="119032" x="2500313" y="2762250"/>
          <p14:tracePt t="119063" x="2466975" y="2738438"/>
          <p14:tracePt t="119105" x="2428875" y="2709863"/>
          <p14:tracePt t="119125" x="2419350" y="2709863"/>
          <p14:tracePt t="119168" x="2381250" y="2705100"/>
          <p14:tracePt t="119202" x="2295525" y="2705100"/>
          <p14:tracePt t="119217" x="2262188" y="2705100"/>
          <p14:tracePt t="119234" x="2247900" y="2705100"/>
          <p14:tracePt t="119249" x="2233613" y="2705100"/>
          <p14:tracePt t="119283" x="2224088" y="2705100"/>
          <p14:tracePt t="119309" x="2176463" y="2709863"/>
          <p14:tracePt t="119338" x="2124075" y="2719388"/>
          <p14:tracePt t="119341" x="2119313" y="2719388"/>
          <p14:tracePt t="119436" x="2090738" y="2747963"/>
          <p14:tracePt t="119468" x="2038350" y="2790825"/>
          <p14:tracePt t="119500" x="1985963" y="2838450"/>
          <p14:tracePt t="119515" x="1952625" y="2862263"/>
          <p14:tracePt t="119517" x="1938338" y="2876550"/>
          <p14:tracePt t="119530" x="1919288" y="2890838"/>
          <p14:tracePt t="119545" x="1900238" y="2919413"/>
          <p14:tracePt t="119576" x="1876425" y="2957513"/>
          <p14:tracePt t="119578" x="1871663" y="2971800"/>
          <p14:tracePt t="119589" x="1862138" y="2995613"/>
          <p14:tracePt t="119622" x="1814513" y="3086100"/>
          <p14:tracePt t="119655" x="1771650" y="3171825"/>
          <p14:tracePt t="119685" x="1724025" y="3295650"/>
          <p14:tracePt t="119715" x="1695450" y="3400425"/>
          <p14:tracePt t="119750" x="1638300" y="3638550"/>
          <p14:tracePt t="119793" x="1624013" y="3795713"/>
          <p14:tracePt t="119796" x="1624013" y="3829050"/>
          <p14:tracePt t="119840" x="1624013" y="3929063"/>
          <p14:tracePt t="119888" x="1638300" y="4043363"/>
          <p14:tracePt t="119934" x="1714500" y="4157663"/>
          <p14:tracePt t="119967" x="1862138" y="4305300"/>
          <p14:tracePt t="120014" x="2209800" y="4452938"/>
          <p14:tracePt t="120030" x="2343150" y="4476750"/>
          <p14:tracePt t="120063" x="2495550" y="4467225"/>
          <p14:tracePt t="120064" x="2500313" y="4462463"/>
          <p14:tracePt t="120076" x="2509838" y="4457700"/>
          <p14:tracePt t="120108" x="2543175" y="4419600"/>
          <p14:tracePt t="120111" x="2557463" y="4410075"/>
          <p14:tracePt t="120122" x="2571750" y="4400550"/>
          <p14:tracePt t="120126" x="2595563" y="4381500"/>
          <p14:tracePt t="120138" x="2619375" y="4376738"/>
          <p14:tracePt t="120141" x="2647950" y="4362450"/>
          <p14:tracePt t="120152" x="2671763" y="4343400"/>
          <p14:tracePt t="120185" x="2762250" y="4257675"/>
          <p14:tracePt t="120188" x="2776538" y="4233863"/>
          <p14:tracePt t="120215" x="2862263" y="4133850"/>
          <p14:tracePt t="120248" x="2943225" y="4033838"/>
          <p14:tracePt t="120280" x="2990850" y="3952875"/>
          <p14:tracePt t="120312" x="3014663" y="3905250"/>
          <p14:tracePt t="120343" x="3014663" y="3890963"/>
          <p14:tracePt t="120388" x="3024188" y="3862388"/>
          <p14:tracePt t="120392" x="3028950" y="3852863"/>
          <p14:tracePt t="120404" x="3038475" y="3829050"/>
          <p14:tracePt t="120453" x="3043238" y="3786188"/>
          <p14:tracePt t="120455" x="3048000" y="3786188"/>
          <p14:tracePt t="120468" x="3048000" y="3781425"/>
          <p14:tracePt t="120497" x="3052763" y="3767138"/>
          <p14:tracePt t="120499" x="3052763" y="3762375"/>
          <p14:tracePt t="120513" x="3052763" y="3757613"/>
          <p14:tracePt t="120547" x="3052763" y="3719513"/>
          <p14:tracePt t="120562" x="3052763" y="3690938"/>
          <p14:tracePt t="120577" x="3052763" y="3652838"/>
          <p14:tracePt t="120605" x="3052763" y="3571875"/>
          <p14:tracePt t="120640" x="3052763" y="3467100"/>
          <p14:tracePt t="120642" x="3052763" y="3429000"/>
          <p14:tracePt t="120653" x="3052763" y="3400425"/>
          <p14:tracePt t="120684" x="3052763" y="3333750"/>
          <p14:tracePt t="120700" x="3057525" y="3300413"/>
          <p14:tracePt t="120702" x="3057525" y="3290888"/>
          <p14:tracePt t="120746" x="3057525" y="3281363"/>
          <p14:tracePt t="120779" x="3057525" y="3271838"/>
          <p14:tracePt t="120810" x="3062288" y="3271838"/>
          <p14:tracePt t="121341" x="3062288" y="3267075"/>
          <p14:tracePt t="122387"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CF815BCD-3EAC-4D2E-8223-2C94CEFC22A2}"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885C8D89-9074-4A85-B7A3-D213962F14FC}" type="slidenum">
              <a:rPr lang="en-US" altLang="zh-CN"/>
              <a:pPr>
                <a:defRPr/>
              </a:pPr>
              <a:t>2</a:t>
            </a:fld>
            <a:endParaRPr lang="en-US" altLang="zh-CN"/>
          </a:p>
        </p:txBody>
      </p:sp>
      <p:sp>
        <p:nvSpPr>
          <p:cNvPr id="9218" name="Rectangle 2"/>
          <p:cNvSpPr>
            <a:spLocks noGrp="1" noChangeArrowheads="1"/>
          </p:cNvSpPr>
          <p:nvPr>
            <p:ph type="title"/>
          </p:nvPr>
        </p:nvSpPr>
        <p:spPr/>
        <p:txBody>
          <a:bodyPr/>
          <a:lstStyle/>
          <a:p>
            <a:pPr eaLnBrk="1" hangingPunct="1">
              <a:defRPr/>
            </a:pPr>
            <a:r>
              <a:rPr lang="en-US" altLang="zh-CN" smtClean="0"/>
              <a:t>1 </a:t>
            </a:r>
            <a:r>
              <a:rPr lang="zh-CN" altLang="en-US" smtClean="0"/>
              <a:t>引言</a:t>
            </a:r>
          </a:p>
        </p:txBody>
      </p:sp>
      <p:sp>
        <p:nvSpPr>
          <p:cNvPr id="9219" name="Rectangle 3"/>
          <p:cNvSpPr>
            <a:spLocks noGrp="1" noChangeArrowheads="1"/>
          </p:cNvSpPr>
          <p:nvPr>
            <p:ph type="body" idx="1"/>
          </p:nvPr>
        </p:nvSpPr>
        <p:spPr/>
        <p:txBody>
          <a:bodyPr/>
          <a:lstStyle/>
          <a:p>
            <a:pPr eaLnBrk="1" hangingPunct="1">
              <a:lnSpc>
                <a:spcPct val="120000"/>
              </a:lnSpc>
              <a:spcAft>
                <a:spcPct val="20000"/>
              </a:spcAft>
            </a:pPr>
            <a:r>
              <a:rPr lang="zh-CN" altLang="en-US" sz="2400" smtClean="0"/>
              <a:t>到现在为止，我们已经观察到在命令式程序中如何处理像整数一样的基本类型数据。尽管基本类型数据有用，但在处理大量数据时不够用。</a:t>
            </a:r>
          </a:p>
          <a:p>
            <a:pPr eaLnBrk="1" hangingPunct="1">
              <a:lnSpc>
                <a:spcPct val="120000"/>
              </a:lnSpc>
              <a:spcAft>
                <a:spcPct val="20000"/>
              </a:spcAft>
            </a:pPr>
            <a:r>
              <a:rPr lang="zh-CN" altLang="en-US" sz="2400" smtClean="0"/>
              <a:t>很多情况下，我们需要聚合包含数据的数据结构。数组是一种常用的数据结构，尤其是在命令式程序设计语言中频繁使用。数组用来存放和处理类型相同且数目固定的数据元素。</a:t>
            </a:r>
          </a:p>
          <a:p>
            <a:pPr eaLnBrk="1" hangingPunct="1">
              <a:lnSpc>
                <a:spcPct val="120000"/>
              </a:lnSpc>
              <a:spcAft>
                <a:spcPct val="20000"/>
              </a:spcAft>
            </a:pPr>
            <a:r>
              <a:rPr lang="zh-CN" altLang="en-US" sz="2400" smtClean="0"/>
              <a:t>如果程序执行时不会因意外情况而终止，我们称它是安全的。数组的访问隐藏着不安全操作，需证明其安全性。</a:t>
            </a: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999"/>
    </mc:Choice>
    <mc:Fallback>
      <p:transition spd="slow" advTm="60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1" dur="500"/>
                                        <p:tgtEl>
                                          <p:spTgt spid="921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6" dur="500"/>
                                        <p:tgtEl>
                                          <p:spTgt spid="9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D1CD5590-309D-413A-B81B-69664D963CCD}"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9CC7F540-B256-47A1-9564-8259418397A0}" type="slidenum">
              <a:rPr lang="en-US" altLang="zh-CN"/>
              <a:pPr>
                <a:defRPr/>
              </a:pPr>
              <a:t>20</a:t>
            </a:fld>
            <a:endParaRPr lang="en-US" altLang="zh-CN"/>
          </a:p>
        </p:txBody>
      </p:sp>
      <p:sp>
        <p:nvSpPr>
          <p:cNvPr id="102402" name="Rectangle 2"/>
          <p:cNvSpPr>
            <a:spLocks noGrp="1" noChangeArrowheads="1"/>
          </p:cNvSpPr>
          <p:nvPr>
            <p:ph type="title"/>
          </p:nvPr>
        </p:nvSpPr>
        <p:spPr/>
        <p:txBody>
          <a:bodyPr/>
          <a:lstStyle/>
          <a:p>
            <a:pPr eaLnBrk="1" hangingPunct="1">
              <a:defRPr/>
            </a:pPr>
            <a:r>
              <a:rPr lang="en-US" altLang="zh-CN" smtClean="0"/>
              <a:t>5 </a:t>
            </a:r>
            <a:r>
              <a:rPr lang="zh-CN" altLang="en-US" smtClean="0"/>
              <a:t>数组的循环不变量（续）</a:t>
            </a:r>
          </a:p>
        </p:txBody>
      </p:sp>
      <p:sp>
        <p:nvSpPr>
          <p:cNvPr id="18438" name="Rectangle 3"/>
          <p:cNvSpPr>
            <a:spLocks noGrp="1" noChangeArrowheads="1"/>
          </p:cNvSpPr>
          <p:nvPr>
            <p:ph type="body" idx="1"/>
          </p:nvPr>
        </p:nvSpPr>
        <p:spPr>
          <a:xfrm>
            <a:off x="457200" y="1066800"/>
            <a:ext cx="8229600" cy="5105400"/>
          </a:xfrm>
          <a:noFill/>
        </p:spPr>
        <p:txBody>
          <a:bodyPr/>
          <a:lstStyle/>
          <a:p>
            <a:pPr eaLnBrk="1" hangingPunct="1">
              <a:lnSpc>
                <a:spcPct val="90000"/>
              </a:lnSpc>
              <a:buFont typeface="Wingdings" panose="05000000000000000000" pitchFamily="2" charset="2"/>
              <a:buNone/>
            </a:pPr>
            <a:r>
              <a:rPr lang="en-US" altLang="zh-CN" sz="2100" smtClean="0"/>
              <a:t>	int[ ] fib(int n) </a:t>
            </a:r>
          </a:p>
          <a:p>
            <a:pPr eaLnBrk="1" hangingPunct="1">
              <a:lnSpc>
                <a:spcPct val="90000"/>
              </a:lnSpc>
              <a:buFont typeface="Wingdings" panose="05000000000000000000" pitchFamily="2" charset="2"/>
              <a:buNone/>
            </a:pPr>
            <a:r>
              <a:rPr lang="en-US" altLang="zh-CN" sz="2100" smtClean="0"/>
              <a:t>	</a:t>
            </a:r>
            <a:r>
              <a:rPr lang="pt-BR" altLang="zh-CN" sz="2100" smtClean="0"/>
              <a:t>//@requires n &gt;= 0;</a:t>
            </a:r>
          </a:p>
          <a:p>
            <a:pPr eaLnBrk="1" hangingPunct="1">
              <a:lnSpc>
                <a:spcPct val="90000"/>
              </a:lnSpc>
              <a:buFont typeface="Wingdings" panose="05000000000000000000" pitchFamily="2" charset="2"/>
              <a:buNone/>
            </a:pPr>
            <a:r>
              <a:rPr lang="pt-BR" altLang="zh-CN" sz="2100" smtClean="0"/>
              <a:t>	//@ensures \length(\result) == n;</a:t>
            </a:r>
          </a:p>
          <a:p>
            <a:pPr eaLnBrk="1" hangingPunct="1">
              <a:lnSpc>
                <a:spcPct val="90000"/>
              </a:lnSpc>
              <a:buFont typeface="Wingdings" panose="05000000000000000000" pitchFamily="2" charset="2"/>
              <a:buNone/>
            </a:pPr>
            <a:r>
              <a:rPr lang="en-US" altLang="zh-CN" sz="2100" smtClean="0"/>
              <a:t>	{</a:t>
            </a:r>
          </a:p>
          <a:p>
            <a:pPr eaLnBrk="1" hangingPunct="1">
              <a:lnSpc>
                <a:spcPct val="90000"/>
              </a:lnSpc>
              <a:buFont typeface="Wingdings" panose="05000000000000000000" pitchFamily="2" charset="2"/>
              <a:buNone/>
            </a:pPr>
            <a:r>
              <a:rPr lang="en-US" altLang="zh-CN" sz="2100" smtClean="0"/>
              <a:t>	  int[ ] F = alloc_array(int, n);</a:t>
            </a:r>
          </a:p>
          <a:p>
            <a:pPr eaLnBrk="1" hangingPunct="1">
              <a:lnSpc>
                <a:spcPct val="90000"/>
              </a:lnSpc>
              <a:buFont typeface="Wingdings" panose="05000000000000000000" pitchFamily="2" charset="2"/>
              <a:buNone/>
            </a:pPr>
            <a:r>
              <a:rPr lang="en-US" altLang="zh-CN" sz="2100" smtClean="0"/>
              <a:t>	  </a:t>
            </a:r>
            <a:r>
              <a:rPr lang="en-US" altLang="zh-CN" sz="2100" smtClean="0">
                <a:solidFill>
                  <a:srgbClr val="FF0000"/>
                </a:solidFill>
              </a:rPr>
              <a:t>if (n &gt; 0)</a:t>
            </a:r>
            <a:r>
              <a:rPr lang="en-US" altLang="zh-CN" sz="2100" smtClean="0"/>
              <a:t> F[0] = 0;          		/* line 0 */</a:t>
            </a:r>
          </a:p>
          <a:p>
            <a:pPr eaLnBrk="1" hangingPunct="1">
              <a:lnSpc>
                <a:spcPct val="90000"/>
              </a:lnSpc>
              <a:buFont typeface="Wingdings" panose="05000000000000000000" pitchFamily="2" charset="2"/>
              <a:buNone/>
            </a:pPr>
            <a:r>
              <a:rPr lang="en-US" altLang="zh-CN" sz="2100" smtClean="0"/>
              <a:t>	  </a:t>
            </a:r>
            <a:r>
              <a:rPr lang="en-US" altLang="zh-CN" sz="2100" smtClean="0">
                <a:solidFill>
                  <a:srgbClr val="FF0000"/>
                </a:solidFill>
              </a:rPr>
              <a:t>if (n &gt; 1)</a:t>
            </a:r>
            <a:r>
              <a:rPr lang="en-US" altLang="zh-CN" sz="2100" smtClean="0"/>
              <a:t> F[1] = 1;			/* line 1 */</a:t>
            </a:r>
          </a:p>
          <a:p>
            <a:pPr eaLnBrk="1" hangingPunct="1">
              <a:lnSpc>
                <a:spcPct val="90000"/>
              </a:lnSpc>
              <a:buFont typeface="Wingdings" panose="05000000000000000000" pitchFamily="2" charset="2"/>
              <a:buNone/>
            </a:pPr>
            <a:r>
              <a:rPr lang="en-US" altLang="zh-CN" sz="2100" smtClean="0"/>
              <a:t>	  for (int i = 0; i &lt; n-2; i++)</a:t>
            </a:r>
          </a:p>
          <a:p>
            <a:pPr eaLnBrk="1" hangingPunct="1">
              <a:lnSpc>
                <a:spcPct val="90000"/>
              </a:lnSpc>
              <a:buFont typeface="Wingdings" panose="05000000000000000000" pitchFamily="2" charset="2"/>
              <a:buNone/>
            </a:pPr>
            <a:r>
              <a:rPr lang="en-US" altLang="zh-CN" sz="2100" smtClean="0"/>
              <a:t>	 //@loop_invariant i &gt;= 0;</a:t>
            </a:r>
          </a:p>
          <a:p>
            <a:pPr eaLnBrk="1" hangingPunct="1">
              <a:lnSpc>
                <a:spcPct val="90000"/>
              </a:lnSpc>
              <a:buFont typeface="Wingdings" panose="05000000000000000000" pitchFamily="2" charset="2"/>
              <a:buNone/>
            </a:pPr>
            <a:r>
              <a:rPr lang="en-US" altLang="zh-CN" sz="2100" smtClean="0"/>
              <a:t>	  {</a:t>
            </a:r>
          </a:p>
          <a:p>
            <a:pPr eaLnBrk="1" hangingPunct="1">
              <a:lnSpc>
                <a:spcPct val="90000"/>
              </a:lnSpc>
              <a:buFont typeface="Wingdings" panose="05000000000000000000" pitchFamily="2" charset="2"/>
              <a:buNone/>
            </a:pPr>
            <a:r>
              <a:rPr lang="en-US" altLang="zh-CN" sz="2100" smtClean="0"/>
              <a:t>	    F[i+2] = F[i+1] + F[i];		/* line 2 */</a:t>
            </a:r>
          </a:p>
          <a:p>
            <a:pPr eaLnBrk="1" hangingPunct="1">
              <a:lnSpc>
                <a:spcPct val="90000"/>
              </a:lnSpc>
              <a:buFont typeface="Wingdings" panose="05000000000000000000" pitchFamily="2" charset="2"/>
              <a:buNone/>
            </a:pPr>
            <a:r>
              <a:rPr lang="en-US" altLang="zh-CN" sz="2100" smtClean="0"/>
              <a:t>	  }</a:t>
            </a:r>
          </a:p>
          <a:p>
            <a:pPr eaLnBrk="1" hangingPunct="1">
              <a:lnSpc>
                <a:spcPct val="90000"/>
              </a:lnSpc>
              <a:buFont typeface="Wingdings" panose="05000000000000000000" pitchFamily="2" charset="2"/>
              <a:buNone/>
            </a:pPr>
            <a:r>
              <a:rPr lang="en-US" altLang="zh-CN" sz="2100" smtClean="0"/>
              <a:t>	  return F;</a:t>
            </a:r>
          </a:p>
          <a:p>
            <a:pPr eaLnBrk="1" hangingPunct="1">
              <a:lnSpc>
                <a:spcPct val="90000"/>
              </a:lnSpc>
              <a:buFont typeface="Wingdings" panose="05000000000000000000" pitchFamily="2" charset="2"/>
              <a:buNone/>
            </a:pPr>
            <a:r>
              <a:rPr lang="en-US" altLang="zh-CN" sz="2100" smtClean="0"/>
              <a:t>	}</a:t>
            </a:r>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812"/>
    </mc:Choice>
    <mc:Fallback>
      <p:transition spd="slow" advTm="82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727" x="4229100" y="3548063"/>
          <p14:tracePt t="1865" x="4081463" y="3476625"/>
          <p14:tracePt t="1882" x="4024313" y="3457575"/>
          <p14:tracePt t="1915" x="3886200" y="3376613"/>
          <p14:tracePt t="1928" x="3852863" y="3362325"/>
          <p14:tracePt t="1960" x="3724275" y="3290888"/>
          <p14:tracePt t="1983" x="3681413" y="3257550"/>
          <p14:tracePt t="2024" x="3643313" y="3228975"/>
          <p14:tracePt t="2027" x="3638550" y="3228975"/>
          <p14:tracePt t="2044" x="3633788" y="3224213"/>
          <p14:tracePt t="2082" x="3590925" y="3214688"/>
          <p14:tracePt t="2118" x="3490913" y="3200400"/>
          <p14:tracePt t="2147" x="3424238" y="3190875"/>
          <p14:tracePt t="2179" x="3338513" y="3190875"/>
          <p14:tracePt t="2211" x="3233738" y="3190875"/>
          <p14:tracePt t="2242" x="3190875" y="3190875"/>
          <p14:tracePt t="2272" x="3152775" y="3195638"/>
          <p14:tracePt t="2303" x="3086100" y="3200400"/>
          <p14:tracePt t="2305" x="3048000" y="3200400"/>
          <p14:tracePt t="2319" x="3009900" y="3200400"/>
          <p14:tracePt t="2352" x="2847975" y="3200400"/>
          <p14:tracePt t="2384" x="2719388" y="3200400"/>
          <p14:tracePt t="2389" x="2671763" y="3200400"/>
          <p14:tracePt t="2402" x="2586038" y="3195638"/>
          <p14:tracePt t="2417" x="2547938" y="3195638"/>
          <p14:tracePt t="2433" x="2481263" y="3195638"/>
          <p14:tracePt t="2461" x="2466975" y="3190875"/>
          <p14:tracePt t="2522" x="2452688" y="3190875"/>
          <p14:tracePt t="2538" x="2433638" y="3190875"/>
          <p14:tracePt t="2555" x="2424113" y="3190875"/>
          <p14:tracePt t="2571" x="2414588" y="3186113"/>
          <p14:tracePt t="2615" x="2405063" y="3186113"/>
          <p14:tracePt t="2650" x="2357438" y="3186113"/>
          <p14:tracePt t="2677" x="2324100" y="3186113"/>
          <p14:tracePt t="2680" x="2324100" y="3181350"/>
          <p14:tracePt t="2694" x="2314575" y="3181350"/>
          <p14:tracePt t="2727" x="2309813" y="3181350"/>
          <p14:tracePt t="2762" x="2290763" y="3181350"/>
          <p14:tracePt t="2778" x="2276475" y="3181350"/>
          <p14:tracePt t="2805" x="2243138" y="3176588"/>
          <p14:tracePt t="2807" x="2233613" y="3176588"/>
          <p14:tracePt t="2819" x="2219325" y="3171825"/>
          <p14:tracePt t="2851" x="2195513" y="3167063"/>
          <p14:tracePt t="2929" x="2190750" y="3167063"/>
          <p14:tracePt t="2980" x="2181225" y="3167063"/>
          <p14:tracePt t="3027" x="2166938" y="3167063"/>
          <p14:tracePt t="3053" x="2152650" y="3167063"/>
          <p14:tracePt t="3054" x="2147888" y="3167063"/>
          <p14:tracePt t="3119" x="2143125" y="3167063"/>
          <p14:tracePt t="3571" x="2147888" y="3167063"/>
          <p14:tracePt t="3600" x="2181225" y="3167063"/>
          <p14:tracePt t="3602" x="2200275" y="3167063"/>
          <p14:tracePt t="3618" x="2243138" y="3167063"/>
          <p14:tracePt t="3649" x="2309813" y="3167063"/>
          <p14:tracePt t="3663" x="2328863" y="3162300"/>
          <p14:tracePt t="3742" x="2376488" y="3162300"/>
          <p14:tracePt t="3775" x="2433638" y="3162300"/>
          <p14:tracePt t="3803" x="2476500" y="3162300"/>
          <p14:tracePt t="3805" x="2481263" y="3162300"/>
          <p14:tracePt t="3818" x="2500313" y="3162300"/>
          <p14:tracePt t="3822" x="2509838" y="3162300"/>
          <p14:tracePt t="3853" x="2576513" y="3162300"/>
          <p14:tracePt t="3857" x="2590800" y="3162300"/>
          <p14:tracePt t="3870" x="2605088" y="3162300"/>
          <p14:tracePt t="3873" x="2614613" y="3162300"/>
          <p14:tracePt t="3917" x="2619375" y="3162300"/>
          <p14:tracePt t="3959" x="2624138" y="3162300"/>
          <p14:tracePt t="3989" x="2628900" y="3162300"/>
          <p14:tracePt t="4260" x="2624138" y="3162300"/>
          <p14:tracePt t="4271" x="2600325" y="3162300"/>
          <p14:tracePt t="4308" x="2586038" y="3171825"/>
          <p14:tracePt t="4325" x="2571750" y="3171825"/>
          <p14:tracePt t="4335" x="2562225" y="3171825"/>
          <p14:tracePt t="4337" x="2552700" y="3171825"/>
          <p14:tracePt t="4351" x="2543175" y="3171825"/>
          <p14:tracePt t="4353" x="2528888" y="3176588"/>
          <p14:tracePt t="4367" x="2500313" y="3176588"/>
          <p14:tracePt t="4401" x="2419350" y="3181350"/>
          <p14:tracePt t="4433" x="2362200" y="3181350"/>
          <p14:tracePt t="4434" x="2352675" y="3181350"/>
          <p14:tracePt t="4451" x="2338388" y="3181350"/>
          <p14:tracePt t="4490" x="2324100" y="3181350"/>
          <p14:tracePt t="4493" x="2319338" y="3181350"/>
          <p14:tracePt t="4495" x="2309813" y="3186113"/>
          <p14:tracePt t="4508" x="2305050" y="3186113"/>
          <p14:tracePt t="4510" x="2300288" y="3190875"/>
          <p14:tracePt t="4524" x="2295525" y="3195638"/>
          <p14:tracePt t="4527" x="2290763" y="3195638"/>
          <p14:tracePt t="4541" x="2276475" y="3200400"/>
          <p14:tracePt t="4555" x="2271713" y="3200400"/>
          <p14:tracePt t="4558" x="2271713" y="3205163"/>
          <p14:tracePt t="4571" x="2266950" y="3205163"/>
          <p14:tracePt t="4603" x="2243138" y="3214688"/>
          <p14:tracePt t="4634" x="2209800" y="3224213"/>
          <p14:tracePt t="4638" x="2200275" y="3228975"/>
          <p14:tracePt t="4678" x="2200275" y="3233738"/>
          <p14:tracePt t="4725" x="2185988" y="3238500"/>
          <p14:tracePt t="4728" x="2185988" y="3243263"/>
          <p14:tracePt t="4740" x="2181225" y="3243263"/>
          <p14:tracePt t="4759" x="2181225" y="3248025"/>
          <p14:tracePt t="4788" x="2176463" y="3262313"/>
          <p14:tracePt t="4837" x="2171700" y="3271838"/>
          <p14:tracePt t="4896" x="2171700" y="3286125"/>
          <p14:tracePt t="4933" x="2152650" y="3328988"/>
          <p14:tracePt t="4951" x="2147888" y="3338513"/>
          <p14:tracePt t="4977" x="2143125" y="3357563"/>
          <p14:tracePt t="5011" x="2143125" y="3371850"/>
          <p14:tracePt t="5056" x="2143125" y="3376613"/>
          <p14:tracePt t="5105" x="2143125" y="3395663"/>
          <p14:tracePt t="5147" x="2143125" y="3409950"/>
          <p14:tracePt t="5181" x="2143125" y="3419475"/>
          <p14:tracePt t="5240" x="2143125" y="3433763"/>
          <p14:tracePt t="5276" x="2143125" y="3457575"/>
          <p14:tracePt t="5304" x="2143125" y="3471863"/>
          <p14:tracePt t="5352" x="2157413" y="3486150"/>
          <p14:tracePt t="5383" x="2166938" y="3500438"/>
          <p14:tracePt t="5398" x="2190750" y="3514725"/>
          <p14:tracePt t="5429" x="2243138" y="3529013"/>
          <p14:tracePt t="5444" x="2257425" y="3529013"/>
          <p14:tracePt t="5491" x="2286000" y="3533775"/>
          <p14:tracePt t="5493" x="2357438" y="3538538"/>
          <p14:tracePt t="5507" x="2419350" y="3543300"/>
          <p14:tracePt t="5525" x="2481263" y="3557588"/>
          <p14:tracePt t="5553" x="2557463" y="3562350"/>
          <p14:tracePt t="5584" x="2562225" y="3562350"/>
          <p14:tracePt t="5652" x="2628900" y="3557588"/>
          <p14:tracePt t="5671" x="2638425" y="3552825"/>
          <p14:tracePt t="5744" x="2671763" y="3548063"/>
          <p14:tracePt t="5746" x="2671763" y="3543300"/>
          <p14:tracePt t="5759" x="2676525" y="3543300"/>
          <p14:tracePt t="5763" x="2681288" y="3543300"/>
          <p14:tracePt t="5872" x="2695575" y="3533775"/>
          <p14:tracePt t="5882" x="2695575" y="3529013"/>
          <p14:tracePt t="5913" x="2700338" y="3524250"/>
          <p14:tracePt t="6022" x="2700338" y="3519488"/>
          <p14:tracePt t="6069" x="2700338" y="3514725"/>
          <p14:tracePt t="6087" x="2700338" y="3509963"/>
          <p14:tracePt t="6117" x="2705100" y="3509963"/>
          <p14:tracePt t="6273" x="2709863" y="3495675"/>
          <p14:tracePt t="6291" x="2709863" y="3490913"/>
          <p14:tracePt t="6320" x="2719388" y="3481388"/>
          <p14:tracePt t="6366" x="2728913" y="3452813"/>
          <p14:tracePt t="6398" x="2728913" y="3448050"/>
          <p14:tracePt t="6430" x="2733675" y="3438525"/>
          <p14:tracePt t="6462" x="2738438" y="3433763"/>
          <p14:tracePt t="6495" x="2738438" y="3429000"/>
          <p14:tracePt t="6538" x="2738438" y="3424238"/>
          <p14:tracePt t="6587" x="2743200" y="3414713"/>
          <p14:tracePt t="6617" x="2743200" y="3400425"/>
          <p14:tracePt t="6668" x="2743200" y="3395663"/>
          <p14:tracePt t="6714" x="2743200" y="3390900"/>
          <p14:tracePt t="6728" x="2743200" y="3371850"/>
          <p14:tracePt t="6743" x="2743200" y="3352800"/>
          <p14:tracePt t="6757" x="2743200" y="3333750"/>
          <p14:tracePt t="6787" x="2743200" y="3295650"/>
          <p14:tracePt t="6790" x="2743200" y="3286125"/>
          <p14:tracePt t="6805" x="2743200" y="3271838"/>
          <p14:tracePt t="6820" x="2743200" y="3262313"/>
          <p14:tracePt t="6839" x="2743200" y="3233738"/>
          <p14:tracePt t="6866" x="2747963" y="3209925"/>
          <p14:tracePt t="6885" x="2747963" y="3200400"/>
          <p14:tracePt t="6888" x="2747963" y="3195638"/>
          <p14:tracePt t="6949" x="2747963" y="3162300"/>
          <p14:tracePt t="6992" x="2747963" y="3143250"/>
          <p14:tracePt t="6995" x="2747963" y="3138488"/>
          <p14:tracePt t="7023" x="2747963" y="3128963"/>
          <p14:tracePt t="7053" x="2747963" y="3109913"/>
          <p14:tracePt t="7084" x="2747963" y="3105150"/>
          <p14:tracePt t="7117" x="2752725" y="3081338"/>
          <p14:tracePt t="7150" x="2752725" y="3052763"/>
          <p14:tracePt t="7152" x="2752725" y="3048000"/>
          <p14:tracePt t="7166" x="2752725" y="3033713"/>
          <p14:tracePt t="7184" x="2752725" y="3024188"/>
          <p14:tracePt t="7245" x="2752725" y="3019425"/>
          <p14:tracePt t="7293" x="2752725" y="3000375"/>
          <p14:tracePt t="7307" x="2752725" y="2995613"/>
          <p14:tracePt t="7335" x="2752725" y="2986088"/>
          <p14:tracePt t="7366" x="2752725" y="2971800"/>
          <p14:tracePt t="7384" x="2738438" y="2943225"/>
          <p14:tracePt t="7429" x="2724150" y="2924175"/>
          <p14:tracePt t="7480" x="2676525" y="2862263"/>
          <p14:tracePt t="7521" x="2647950" y="2824163"/>
          <p14:tracePt t="7552" x="2638425" y="2814638"/>
          <p14:tracePt t="7587" x="2586038" y="2771775"/>
          <p14:tracePt t="7635" x="2562225" y="2752725"/>
          <p14:tracePt t="7697" x="2543175" y="2747963"/>
          <p14:tracePt t="7744" x="2505075" y="2728913"/>
          <p14:tracePt t="7772" x="2466975" y="2724150"/>
          <p14:tracePt t="7804" x="2428875" y="2719388"/>
          <p14:tracePt t="7855" x="2357438" y="2709863"/>
          <p14:tracePt t="7885" x="2333625" y="2705100"/>
          <p14:tracePt t="7898" x="2319338" y="2705100"/>
          <p14:tracePt t="7928" x="2266950" y="2705100"/>
          <p14:tracePt t="7973" x="2243138" y="2705100"/>
          <p14:tracePt t="8012" x="2228850" y="2705100"/>
          <p14:tracePt t="8110" x="2200275" y="2705100"/>
          <p14:tracePt t="8162" x="2157413" y="2709863"/>
          <p14:tracePt t="8183" x="2147888" y="2714625"/>
          <p14:tracePt t="8209" x="2143125" y="2714625"/>
          <p14:tracePt t="8293" x="2133600" y="2728913"/>
          <p14:tracePt t="8307" x="2124075" y="2733675"/>
          <p14:tracePt t="8335" x="2109788" y="2757488"/>
          <p14:tracePt t="8367" x="2100263" y="2776538"/>
          <p14:tracePt t="8383" x="2095500" y="2790825"/>
          <p14:tracePt t="8414" x="2081213" y="2809875"/>
          <p14:tracePt t="8417" x="2076450" y="2814638"/>
          <p14:tracePt t="8430" x="2071688" y="2819400"/>
          <p14:tracePt t="8462" x="2066925" y="2847975"/>
          <p14:tracePt t="8478" x="2062163" y="2857500"/>
          <p14:tracePt t="8495" x="2052638" y="2876550"/>
          <p14:tracePt t="8513" x="2043113" y="2890838"/>
          <p14:tracePt t="8515" x="2043113" y="2905125"/>
          <p14:tracePt t="8559" x="2028825" y="2943225"/>
          <p14:tracePt t="8561" x="2024063" y="2947988"/>
          <p14:tracePt t="8583" x="2024063" y="2962275"/>
          <p14:tracePt t="8600" x="2019300" y="2981325"/>
          <p14:tracePt t="8617" x="2019300" y="3000375"/>
          <p14:tracePt t="8620" x="2014538" y="3005138"/>
          <p14:tracePt t="8638" x="2014538" y="3014663"/>
          <p14:tracePt t="8648" x="2014538" y="3019425"/>
          <p14:tracePt t="8677" x="2009775" y="3043238"/>
          <p14:tracePt t="8711" x="2009775" y="3067050"/>
          <p14:tracePt t="8762" x="2009775" y="3086100"/>
          <p14:tracePt t="8804" x="2009775" y="3100388"/>
          <p14:tracePt t="8851" x="2009775" y="3133725"/>
          <p14:tracePt t="8885" x="2009775" y="3181350"/>
          <p14:tracePt t="8932" x="2009775" y="3233738"/>
          <p14:tracePt t="8934" x="2009775" y="3252788"/>
          <p14:tracePt t="8979" x="2009775" y="3290888"/>
          <p14:tracePt t="9003" x="2019300" y="3305175"/>
          <p14:tracePt t="9038" x="2024063" y="3343275"/>
          <p14:tracePt t="9041" x="2028825" y="3362325"/>
          <p14:tracePt t="9086" x="2033588" y="3386138"/>
          <p14:tracePt t="9133" x="2038350" y="3390900"/>
          <p14:tracePt t="9194" x="2043113" y="3409950"/>
          <p14:tracePt t="9229" x="2057400" y="3433763"/>
          <p14:tracePt t="9241" x="2062163" y="3433763"/>
          <p14:tracePt t="9306" x="2062163" y="3438525"/>
          <p14:tracePt t="9353" x="2071688" y="3438525"/>
          <p14:tracePt t="9384" x="2085975" y="3452813"/>
          <p14:tracePt t="9398" x="2090738" y="3457575"/>
          <p14:tracePt t="9399" x="2100263" y="3462338"/>
          <p14:tracePt t="9418" x="2109788" y="3467100"/>
          <p14:tracePt t="9422" x="2114550" y="3467100"/>
          <p14:tracePt t="9468" x="2171700" y="3481388"/>
          <p14:tracePt t="9491" x="2214563" y="3500438"/>
          <p14:tracePt t="9508" x="2233613" y="3509963"/>
          <p14:tracePt t="9512" x="2243138" y="3514725"/>
          <p14:tracePt t="9524" x="2252663" y="3519488"/>
          <p14:tracePt t="9554" x="2286000" y="3524250"/>
          <p14:tracePt t="9586" x="2309813" y="3529013"/>
          <p14:tracePt t="9588" x="2324100" y="3533775"/>
          <p14:tracePt t="9607" x="2347913" y="3538538"/>
          <p14:tracePt t="9637" x="2414588" y="3557588"/>
          <p14:tracePt t="9640" x="2428875" y="3562350"/>
          <p14:tracePt t="9682" x="2547938" y="3590925"/>
          <p14:tracePt t="9701" x="2595563" y="3595688"/>
          <p14:tracePt t="9755" x="2638425" y="3595688"/>
          <p14:tracePt t="9759" x="2643188" y="3595688"/>
          <p14:tracePt t="9772" x="2647950" y="3595688"/>
          <p14:tracePt t="9791" x="2690813" y="3590925"/>
          <p14:tracePt t="9807" x="2714625" y="3586163"/>
          <p14:tracePt t="9811" x="2719388" y="3581400"/>
          <p14:tracePt t="9855" x="2743200" y="3567113"/>
          <p14:tracePt t="9871" x="2743200" y="3562350"/>
          <p14:tracePt t="9885" x="2752725" y="3552825"/>
          <p14:tracePt t="9917" x="2767013" y="3538538"/>
          <p14:tracePt t="9949" x="2776538" y="3519488"/>
          <p14:tracePt t="9964" x="2781300" y="3509963"/>
          <p14:tracePt t="10012" x="2790825" y="3500438"/>
          <p14:tracePt t="10054" x="2795588" y="3486150"/>
          <p14:tracePt t="10084" x="2795588" y="3476625"/>
          <p14:tracePt t="10116" x="2805113" y="3448050"/>
          <p14:tracePt t="10153" x="2809875" y="3414713"/>
          <p14:tracePt t="10187" x="2814638" y="3376613"/>
          <p14:tracePt t="10259" x="2819400" y="3328988"/>
          <p14:tracePt t="10273" x="2819400" y="3324225"/>
          <p14:tracePt t="10319" x="2819400" y="3305175"/>
          <p14:tracePt t="10322" x="2819400" y="3295650"/>
          <p14:tracePt t="10365" x="2819400" y="3281363"/>
          <p14:tracePt t="10400" x="2819400" y="3248025"/>
          <p14:tracePt t="10432" x="2819400" y="3205163"/>
          <p14:tracePt t="10461" x="2814638" y="3171825"/>
          <p14:tracePt t="10493" x="2805113" y="3095625"/>
          <p14:tracePt t="10495" x="2805113" y="3067050"/>
          <p14:tracePt t="10537" x="2805113" y="3014663"/>
          <p14:tracePt t="10607" x="2805113" y="2943225"/>
          <p14:tracePt t="10609" x="2805113" y="2914650"/>
          <p14:tracePt t="10647" x="2800350" y="2871788"/>
          <p14:tracePt t="10739" x="2800350" y="2862263"/>
          <p14:tracePt t="10773" x="2795588" y="2843213"/>
          <p14:tracePt t="10804" x="2781300" y="2814638"/>
          <p14:tracePt t="10837" x="2757488" y="2781300"/>
          <p14:tracePt t="10872" x="2752725" y="2776538"/>
          <p14:tracePt t="10899" x="2752725" y="2771775"/>
          <p14:tracePt t="10928" x="2709863" y="2757488"/>
          <p14:tracePt t="10929" x="2700338" y="2757488"/>
          <p14:tracePt t="10946" x="2667000" y="2747963"/>
          <p14:tracePt t="10979" x="2586038" y="2743200"/>
          <p14:tracePt t="10982" x="2557463" y="2738438"/>
          <p14:tracePt t="11039" x="2438400" y="2733675"/>
          <p14:tracePt t="11070" x="2409825" y="2733675"/>
          <p14:tracePt t="11072" x="2400300" y="2733675"/>
          <p14:tracePt t="11086" x="2386013" y="2733675"/>
          <p14:tracePt t="11089" x="2347913" y="2733675"/>
          <p14:tracePt t="11103" x="2281238" y="2724150"/>
          <p14:tracePt t="11136" x="2190750" y="2719388"/>
          <p14:tracePt t="11151" x="2171700" y="2719388"/>
          <p14:tracePt t="11177" x="2166938" y="2719388"/>
          <p14:tracePt t="11206" x="2128838" y="2719388"/>
          <p14:tracePt t="11244" x="1985963" y="2719388"/>
          <p14:tracePt t="11264" x="1947863" y="2724150"/>
          <p14:tracePt t="11288" x="1905000" y="2733675"/>
          <p14:tracePt t="11291" x="1890713" y="2733675"/>
          <p14:tracePt t="11321" x="1804988" y="2733675"/>
          <p14:tracePt t="11354" x="1690688" y="2733675"/>
          <p14:tracePt t="11357" x="1666875" y="2733675"/>
          <p14:tracePt t="11385" x="1581150" y="2738438"/>
          <p14:tracePt t="11387" x="1562100" y="2738438"/>
          <p14:tracePt t="11399" x="1538288" y="2743200"/>
          <p14:tracePt t="11433" x="1352550" y="2747963"/>
          <p14:tracePt t="11444" x="1328738" y="2752725"/>
          <p14:tracePt t="11461" x="1262063" y="2752725"/>
          <p14:tracePt t="11464" x="1219200" y="2752725"/>
          <p14:tracePt t="11479" x="1147763" y="2762250"/>
          <p14:tracePt t="11511" x="1104900" y="2771775"/>
          <p14:tracePt t="11514" x="1095375" y="2776538"/>
          <p14:tracePt t="11528" x="1085850" y="2776538"/>
          <p14:tracePt t="11530" x="1081088" y="2781300"/>
          <p14:tracePt t="11538" x="1071563" y="2781300"/>
          <p14:tracePt t="11554" x="1062038" y="2786063"/>
          <p14:tracePt t="11573" x="1033463" y="2800350"/>
          <p14:tracePt t="11575" x="1014413" y="2805113"/>
          <p14:tracePt t="11616" x="990600" y="2828925"/>
          <p14:tracePt t="11649" x="904875" y="2881313"/>
          <p14:tracePt t="11677" x="862013" y="2928938"/>
          <p14:tracePt t="11712" x="819150" y="2981325"/>
          <p14:tracePt t="11740" x="814388" y="2990850"/>
          <p14:tracePt t="11790" x="814388" y="3005138"/>
          <p14:tracePt t="11793" x="814388" y="3009900"/>
          <p14:tracePt t="11810" x="814388" y="3024188"/>
          <p14:tracePt t="11820" x="814388" y="3033713"/>
          <p14:tracePt t="11834" x="814388" y="3043238"/>
          <p14:tracePt t="11868" x="823913" y="3057525"/>
          <p14:tracePt t="11900" x="833438" y="3067050"/>
          <p14:tracePt t="11978" x="852488" y="3071813"/>
          <p14:tracePt t="11981" x="866775" y="3076575"/>
          <p14:tracePt t="11996" x="900113" y="3086100"/>
          <p14:tracePt t="12026" x="976313" y="3114675"/>
          <p14:tracePt t="12055" x="1033463" y="3124200"/>
          <p14:tracePt t="12075" x="1062038" y="3124200"/>
          <p14:tracePt t="12117" x="1147763" y="3128963"/>
          <p14:tracePt t="12133" x="1162050" y="3128963"/>
          <p14:tracePt t="12227" x="1204913" y="3128963"/>
          <p14:tracePt t="12243" x="1271588" y="3128963"/>
          <p14:tracePt t="12273" x="1314450" y="3128963"/>
          <p14:tracePt t="12309" x="1347788" y="3128963"/>
          <p14:tracePt t="12313" x="1357313" y="3128963"/>
          <p14:tracePt t="12321" x="1362075" y="3128963"/>
          <p14:tracePt t="12337" x="1409700" y="3128963"/>
          <p14:tracePt t="12375" x="1485900" y="3128963"/>
          <p14:tracePt t="12397" x="1490663" y="3128963"/>
          <p14:tracePt t="12452" x="1566863" y="3128963"/>
          <p14:tracePt t="12476" x="1628775" y="3128963"/>
          <p14:tracePt t="12494" x="1685925" y="3128963"/>
          <p14:tracePt t="12531" x="1700213" y="3128963"/>
          <p14:tracePt t="12586" x="1785938" y="3128963"/>
          <p14:tracePt t="12589" x="1814513" y="3128963"/>
          <p14:tracePt t="12605" x="1871663" y="3124200"/>
          <p14:tracePt t="12652" x="1919288" y="3124200"/>
          <p14:tracePt t="12670" x="1933575" y="3124200"/>
          <p14:tracePt t="12679" x="1943100" y="3124200"/>
          <p14:tracePt t="12698" x="1971675" y="3124200"/>
          <p14:tracePt t="12700" x="1981200" y="3124200"/>
          <p14:tracePt t="12710" x="1985963" y="3124200"/>
          <p14:tracePt t="12728" x="2000250" y="3124200"/>
          <p14:tracePt t="12731" x="2009775" y="3124200"/>
          <p14:tracePt t="12795" x="2095500" y="3124200"/>
          <p14:tracePt t="12798" x="2128838" y="3124200"/>
          <p14:tracePt t="12852" x="2143125" y="3124200"/>
          <p14:tracePt t="12899" x="2147888" y="3124200"/>
          <p14:tracePt t="12981" x="2147888" y="3128963"/>
          <p14:tracePt t="13023" x="2085975" y="3157538"/>
          <p14:tracePt t="13072" x="1900238" y="3162300"/>
          <p14:tracePt t="13075" x="1852613" y="3171825"/>
          <p14:tracePt t="13090" x="1738313" y="3171825"/>
          <p14:tracePt t="13151" x="1390650" y="3162300"/>
          <p14:tracePt t="13169" x="1347788" y="3152775"/>
          <p14:tracePt t="13196" x="1209675" y="3148013"/>
          <p14:tracePt t="13212" x="1181100" y="3148013"/>
          <p14:tracePt t="13243" x="1128713" y="3148013"/>
          <p14:tracePt t="13261" x="1114425" y="3148013"/>
          <p14:tracePt t="13292" x="1095375" y="3148013"/>
          <p14:tracePt t="13368" x="1076325" y="3148013"/>
          <p14:tracePt t="13524" x="1081088" y="3148013"/>
          <p14:tracePt t="13556" x="1123950" y="3148013"/>
          <p14:tracePt t="13608" x="1228725" y="3157538"/>
          <p14:tracePt t="13638" x="1285875" y="3167063"/>
          <p14:tracePt t="13646" x="1290638" y="3167063"/>
          <p14:tracePt t="13654" x="1295400" y="3167063"/>
          <p14:tracePt t="13700" x="1304925" y="3167063"/>
          <p14:tracePt t="13717" x="1357313" y="3176588"/>
          <p14:tracePt t="13726" x="1371600" y="3181350"/>
          <p14:tracePt t="13742" x="1404938" y="3186113"/>
          <p14:tracePt t="13775" x="1419225" y="3186113"/>
          <p14:tracePt t="13847" x="1457325" y="3186113"/>
          <p14:tracePt t="13858" x="1466850" y="3186113"/>
          <p14:tracePt t="13875" x="1476375" y="3186113"/>
          <p14:tracePt t="13962" x="1524000" y="3186113"/>
          <p14:tracePt t="13983" x="1614488" y="3176588"/>
          <p14:tracePt t="13992" x="1628775" y="3176588"/>
          <p14:tracePt t="13999" x="1657350" y="3171825"/>
          <p14:tracePt t="14009" x="1671638" y="3171825"/>
          <p14:tracePt t="14024" x="1690688" y="3171825"/>
          <p14:tracePt t="14059" x="1795463" y="3167063"/>
          <p14:tracePt t="14088" x="1933575" y="3167063"/>
          <p14:tracePt t="14095" x="1952625" y="3167063"/>
          <p14:tracePt t="14109" x="1990725" y="3167063"/>
          <p14:tracePt t="14118" x="1995488" y="3167063"/>
          <p14:tracePt t="14197" x="2009775" y="3167063"/>
          <p14:tracePt t="14213" x="2024063" y="3167063"/>
          <p14:tracePt t="14215" x="2033588" y="3167063"/>
          <p14:tracePt t="14233" x="2038350" y="3167063"/>
          <p14:tracePt t="14369" x="2043113" y="3167063"/>
          <p14:tracePt t="15175" x="2076450" y="3167063"/>
          <p14:tracePt t="15211" x="2286000" y="3167063"/>
          <p14:tracePt t="15216" x="2319338" y="3167063"/>
          <p14:tracePt t="15241" x="2357438" y="3167063"/>
          <p14:tracePt t="15244" x="2362200" y="3167063"/>
          <p14:tracePt t="15260" x="2366963" y="3167063"/>
          <p14:tracePt t="15311" x="2409825" y="3167063"/>
          <p14:tracePt t="15356" x="2438400" y="3167063"/>
          <p14:tracePt t="15396" x="2447925" y="3167063"/>
          <p14:tracePt t="15654" x="2438400" y="3167063"/>
          <p14:tracePt t="15670" x="2424113" y="3167063"/>
          <p14:tracePt t="15697" x="2362200" y="3167063"/>
          <p14:tracePt t="15712" x="2328863" y="3167063"/>
          <p14:tracePt t="15743" x="2281238" y="3167063"/>
          <p14:tracePt t="15745" x="2271713" y="3167063"/>
          <p14:tracePt t="15764" x="2257425" y="3167063"/>
          <p14:tracePt t="15774" x="2243138" y="3167063"/>
          <p14:tracePt t="15845" x="2228850" y="3167063"/>
          <p14:tracePt t="15867" x="2162175" y="3167063"/>
          <p14:tracePt t="15885" x="2109788" y="3167063"/>
          <p14:tracePt t="15915" x="2038350" y="3167063"/>
          <p14:tracePt t="15917" x="2033588" y="3167063"/>
          <p14:tracePt t="15935" x="2019300" y="3171825"/>
          <p14:tracePt t="15943" x="2014538" y="3171825"/>
          <p14:tracePt t="15950" x="2005013" y="3171825"/>
          <p14:tracePt t="15976" x="1933575" y="3171825"/>
          <p14:tracePt t="16006" x="1714500" y="3171825"/>
          <p14:tracePt t="16008" x="1657350" y="3171825"/>
          <p14:tracePt t="16022" x="1600200" y="3171825"/>
          <p14:tracePt t="16055" x="1524000" y="3162300"/>
          <p14:tracePt t="16181" x="1519238" y="3162300"/>
          <p14:tracePt t="16263" x="1443038" y="3157538"/>
          <p14:tracePt t="16304" x="1409700" y="3157538"/>
          <p14:tracePt t="16528" x="1423988" y="3152775"/>
          <p14:tracePt t="16542" x="1428750" y="3152775"/>
          <p14:tracePt t="16573" x="1547813" y="3152775"/>
          <p14:tracePt t="16588" x="1590675" y="3152775"/>
          <p14:tracePt t="16604" x="1624013" y="3152775"/>
          <p14:tracePt t="16619" x="1643063" y="3152775"/>
          <p14:tracePt t="16646" x="1652588" y="3152775"/>
          <p14:tracePt t="16699" x="1714500" y="3152775"/>
          <p14:tracePt t="16715" x="1733550" y="3152775"/>
          <p14:tracePt t="16747" x="1752600" y="3152775"/>
          <p14:tracePt t="16804" x="1766888" y="3152775"/>
          <p14:tracePt t="16818" x="1781175" y="3152775"/>
          <p14:tracePt t="16851" x="1838325" y="3152775"/>
          <p14:tracePt t="16884" x="1843088" y="3152775"/>
          <p14:tracePt t="16943" x="1857375" y="3152775"/>
          <p14:tracePt t="16962" x="1871663" y="3152775"/>
          <p14:tracePt t="16977" x="1876425" y="3152775"/>
          <p14:tracePt t="17304" x="1881188" y="3152775"/>
          <p14:tracePt t="17491" x="1885950" y="3152775"/>
          <p14:tracePt t="17539" x="1928813" y="3152775"/>
          <p14:tracePt t="17543" x="1952625" y="3152775"/>
          <p14:tracePt t="17545" x="1971675" y="3152775"/>
          <p14:tracePt t="17553" x="2000250" y="3152775"/>
          <p14:tracePt t="17570" x="2062163" y="3152775"/>
          <p14:tracePt t="17586" x="2105025" y="3152775"/>
          <p14:tracePt t="17620" x="2147888" y="3152775"/>
          <p14:tracePt t="17665" x="2162175" y="3152775"/>
          <p14:tracePt t="17681" x="2171700" y="3152775"/>
          <p14:tracePt t="17709" x="2190750" y="3152775"/>
          <p14:tracePt t="17712" x="2200275" y="3152775"/>
          <p14:tracePt t="17725" x="2205038" y="3152775"/>
          <p14:tracePt t="17760" x="2224088" y="3152775"/>
          <p14:tracePt t="17805" x="2252663" y="3152775"/>
          <p14:tracePt t="17807" x="2257425" y="3152775"/>
          <p14:tracePt t="17820" x="2262188" y="3152775"/>
          <p14:tracePt t="17824" x="2266950" y="3152775"/>
          <p14:tracePt t="17836" x="2271713" y="3152775"/>
          <p14:tracePt t="18367" x="2295525" y="3152775"/>
          <p14:tracePt t="18396" x="2347913" y="3157538"/>
          <p14:tracePt t="18434" x="2376488" y="3162300"/>
          <p14:tracePt t="18481" x="2405063" y="3167063"/>
          <p14:tracePt t="18527" x="2424113" y="3171825"/>
          <p14:tracePt t="18529" x="2428875" y="3171825"/>
          <p14:tracePt t="18575" x="2443163" y="3171825"/>
          <p14:tracePt t="18589" x="2447925" y="3171825"/>
          <p14:tracePt t="18649" x="2471738" y="3171825"/>
          <p14:tracePt t="18679" x="2514600" y="3176588"/>
          <p14:tracePt t="18710" x="2538413" y="3176588"/>
          <p14:tracePt t="18758" x="2566988" y="3176588"/>
          <p14:tracePt t="18775" x="2586038" y="3176588"/>
          <p14:tracePt t="18817" x="2590800" y="3176588"/>
          <p14:tracePt t="18993" x="2600325" y="3167063"/>
          <p14:tracePt t="19025" x="2609850" y="3157538"/>
          <p14:tracePt t="19071" x="2614613" y="3143250"/>
          <p14:tracePt t="19100" x="2624138" y="3128963"/>
          <p14:tracePt t="19117" x="2624138" y="3109913"/>
          <p14:tracePt t="19148" x="2638425" y="3086100"/>
          <p14:tracePt t="19178" x="2647950" y="3062288"/>
          <p14:tracePt t="19180" x="2652713" y="3052763"/>
          <p14:tracePt t="19223" x="2667000" y="3019425"/>
          <p14:tracePt t="19257" x="2671763" y="3000375"/>
          <p14:tracePt t="19303" x="2671763" y="2995613"/>
          <p14:tracePt t="19353" x="2671763" y="2981325"/>
          <p14:tracePt t="19380" x="2671763" y="2967038"/>
          <p14:tracePt t="19426" x="2671763" y="2947988"/>
          <p14:tracePt t="19460" x="2657475" y="2919413"/>
          <p14:tracePt t="19492" x="2628900" y="2890838"/>
          <p14:tracePt t="19524" x="2614613" y="2876550"/>
          <p14:tracePt t="19571" x="2590800" y="2852738"/>
          <p14:tracePt t="19621" x="2557463" y="2828925"/>
          <p14:tracePt t="19624" x="2538413" y="2824163"/>
          <p14:tracePt t="19662" x="2505075" y="2809875"/>
          <p14:tracePt t="19699" x="2452688" y="2790825"/>
          <p14:tracePt t="19715" x="2400300" y="2776538"/>
          <p14:tracePt t="19753" x="2362200" y="2771775"/>
          <p14:tracePt t="19770" x="2357438" y="2771775"/>
          <p14:tracePt t="19819" x="2305050" y="2771775"/>
          <p14:tracePt t="19840" x="2219325" y="2771775"/>
          <p14:tracePt t="19861" x="2185988" y="2771775"/>
          <p14:tracePt t="19862" x="2176463" y="2771775"/>
          <p14:tracePt t="19873" x="2171700" y="2771775"/>
          <p14:tracePt t="20149" x="2166938" y="2786063"/>
          <p14:tracePt t="20167" x="2166938" y="2795588"/>
          <p14:tracePt t="20196" x="2152650" y="2814638"/>
          <p14:tracePt t="20213" x="2147888" y="2824163"/>
          <p14:tracePt t="20246" x="2128838" y="2857500"/>
          <p14:tracePt t="20263" x="2128838" y="2867025"/>
          <p14:tracePt t="20310" x="2124075" y="2871788"/>
          <p14:tracePt t="20368" x="2114550" y="2876550"/>
          <p14:tracePt t="20387" x="2090738" y="2886075"/>
          <p14:tracePt t="20389" x="2066925" y="2890838"/>
          <p14:tracePt t="20430" x="2014538" y="2919413"/>
          <p14:tracePt t="20468" x="1933575" y="2971800"/>
          <p14:tracePt t="20522" x="1866900" y="3009900"/>
          <p14:tracePt t="20554" x="1857375" y="3028950"/>
          <p14:tracePt t="20560" x="1857375" y="3033713"/>
          <p14:tracePt t="20573" x="1857375" y="3038475"/>
          <p14:tracePt t="20616" x="1857375" y="3043238"/>
          <p14:tracePt t="20668" x="1857375" y="3057525"/>
          <p14:tracePt t="20690" x="1857375" y="3062288"/>
          <p14:tracePt t="20732" x="1876425" y="3081338"/>
          <p14:tracePt t="20771" x="1900238" y="3095625"/>
          <p14:tracePt t="20775" x="1914525" y="3100388"/>
          <p14:tracePt t="20790" x="1938338" y="3114675"/>
          <p14:tracePt t="20793" x="1947863" y="3119438"/>
          <p14:tracePt t="20811" x="1971675" y="3133725"/>
          <p14:tracePt t="20818" x="1985963" y="3138488"/>
          <p14:tracePt t="20856" x="2057400" y="3152775"/>
          <p14:tracePt t="20860" x="2062163" y="3152775"/>
          <p14:tracePt t="20884" x="2081213" y="3157538"/>
          <p14:tracePt t="20897" x="2085975" y="3157538"/>
          <p14:tracePt t="20928" x="2147888" y="3167063"/>
          <p14:tracePt t="20961" x="2238375" y="3171825"/>
          <p14:tracePt t="20993" x="2300288" y="3181350"/>
          <p14:tracePt t="20994" x="2309813" y="3186113"/>
          <p14:tracePt t="21025" x="2366963" y="3190875"/>
          <p14:tracePt t="21027" x="2376488" y="3190875"/>
          <p14:tracePt t="21062" x="2400300" y="3190875"/>
          <p14:tracePt t="21120" x="2405063" y="3190875"/>
          <p14:tracePt t="21153" x="2452688" y="3186113"/>
          <p14:tracePt t="21169" x="2519363" y="3157538"/>
          <p14:tracePt t="21198" x="2566988" y="3143250"/>
          <p14:tracePt t="21213" x="2571750" y="3138488"/>
          <p14:tracePt t="21239" x="2576513" y="3128963"/>
          <p14:tracePt t="21252" x="2581275" y="3128963"/>
          <p14:tracePt t="21283" x="2586038" y="3119438"/>
          <p14:tracePt t="21307" x="2595563" y="3109913"/>
          <p14:tracePt t="21320" x="2600325" y="3100388"/>
          <p14:tracePt t="21354" x="2605088" y="3081338"/>
          <p14:tracePt t="21369" x="2609850" y="3071813"/>
          <p14:tracePt t="21406" x="2614613" y="3067050"/>
          <p14:tracePt t="21421" x="2614613" y="3062288"/>
          <p14:tracePt t="21453" x="2614613" y="3048000"/>
          <p14:tracePt t="21468" x="2614613" y="3038475"/>
          <p14:tracePt t="21508" x="2614613" y="2995613"/>
          <p14:tracePt t="21521" x="2614613" y="2990850"/>
          <p14:tracePt t="21558" x="2614613" y="2962275"/>
          <p14:tracePt t="21572" x="2614613" y="2957513"/>
          <p14:tracePt t="21606" x="2614613" y="2952750"/>
          <p14:tracePt t="21672" x="2614613" y="2938463"/>
          <p14:tracePt t="21707" x="2609850" y="2924175"/>
          <p14:tracePt t="21710" x="2605088" y="2919413"/>
          <p14:tracePt t="21757" x="2600325" y="2919413"/>
          <p14:tracePt t="21770" x="2595563" y="2919413"/>
          <p14:tracePt t="21824" x="2590800" y="2909888"/>
          <p14:tracePt t="21854" x="2586038" y="2905125"/>
          <p14:tracePt t="21874" x="2586038" y="2900363"/>
          <p14:tracePt t="21901" x="2552700" y="2886075"/>
          <p14:tracePt t="21943" x="2547938" y="2886075"/>
          <p14:tracePt t="21961" x="2547938" y="2881313"/>
          <p14:tracePt t="21991" x="2505075" y="2867025"/>
          <p14:tracePt t="21993" x="2495550" y="2862263"/>
          <p14:tracePt t="22025" x="2471738" y="2852738"/>
          <p14:tracePt t="22039" x="2466975" y="2852738"/>
          <p14:tracePt t="22214" x="2400300" y="2862263"/>
          <p14:tracePt t="22242" x="2352675" y="2871788"/>
          <p14:tracePt t="22504" x="2352675" y="2881313"/>
          <p14:tracePt t="22559" x="2352675" y="2900363"/>
          <p14:tracePt t="22571" x="2352675" y="2905125"/>
          <p14:tracePt t="22601" x="2352675" y="2924175"/>
          <p14:tracePt t="22631" x="2352675" y="2947988"/>
          <p14:tracePt t="22647" x="2352675" y="2962275"/>
          <p14:tracePt t="22652" x="2352675" y="2971800"/>
          <p14:tracePt t="22696" x="2352675" y="2995613"/>
          <p14:tracePt t="22713" x="2352675" y="3043238"/>
          <p14:tracePt t="22758" x="2352675" y="3081338"/>
          <p14:tracePt t="22788" x="2352675" y="3086100"/>
          <p14:tracePt t="22851" x="2352675" y="3090863"/>
          <p14:tracePt t="22882" x="2352675" y="3109913"/>
          <p14:tracePt t="22898" x="2352675" y="3119438"/>
          <p14:tracePt t="22933" x="2352675" y="3133725"/>
          <p14:tracePt t="22945" x="2352675" y="3143250"/>
          <p14:tracePt t="22994" x="2352675" y="3176588"/>
          <p14:tracePt t="23023" x="2352675" y="3205163"/>
          <p14:tracePt t="23058" x="2352675" y="3209925"/>
          <p14:tracePt t="23086" x="2357438" y="3209925"/>
          <p14:tracePt t="23210" x="2438400" y="3195638"/>
          <p14:tracePt t="23228" x="2457450" y="3190875"/>
          <p14:tracePt t="23337" x="2471738" y="3181350"/>
          <p14:tracePt t="23352" x="2481263" y="3176588"/>
          <p14:tracePt t="23370" x="2490788" y="3167063"/>
          <p14:tracePt t="23372" x="2495550" y="3162300"/>
          <p14:tracePt t="23415" x="2514600" y="3152775"/>
          <p14:tracePt t="23584" x="2519363" y="3148013"/>
          <p14:tracePt t="23647" x="2524125" y="3138488"/>
          <p14:tracePt t="23679" x="2538413" y="3124200"/>
          <p14:tracePt t="23712" x="2547938" y="3109913"/>
          <p14:tracePt t="23771" x="2547938" y="3105150"/>
          <p14:tracePt t="23806" x="2552700" y="3090863"/>
          <p14:tracePt t="23850" x="2566988" y="3067050"/>
          <p14:tracePt t="23884" x="2566988" y="3062288"/>
          <p14:tracePt t="23928" x="2566988" y="3043238"/>
          <p14:tracePt t="23944" x="2571750" y="3033713"/>
          <p14:tracePt t="24053" x="2571750" y="3014663"/>
          <p14:tracePt t="24086" x="2571750" y="2986088"/>
          <p14:tracePt t="24117" x="2566988" y="2962275"/>
          <p14:tracePt t="24165" x="2566988" y="2957513"/>
          <p14:tracePt t="24226" x="2562225" y="2957513"/>
          <p14:tracePt t="24427" x="2552700" y="2957513"/>
          <p14:tracePt t="24479" x="2547938" y="2957513"/>
          <p14:tracePt t="24521" x="2505075" y="2971800"/>
          <p14:tracePt t="24557" x="2500313" y="2976563"/>
          <p14:tracePt t="24586" x="2486025" y="2990850"/>
          <p14:tracePt t="24616" x="2462213" y="3009900"/>
          <p14:tracePt t="24648" x="2452688" y="3024188"/>
          <p14:tracePt t="24663" x="2452688" y="3028950"/>
          <p14:tracePt t="24710" x="2443163" y="3038475"/>
          <p14:tracePt t="24740" x="2438400" y="3057525"/>
          <p14:tracePt t="24762" x="2438400" y="3067050"/>
          <p14:tracePt t="24774" x="2438400" y="3076575"/>
          <p14:tracePt t="24818" x="2438400" y="3095625"/>
          <p14:tracePt t="24853" x="2438400" y="3100388"/>
          <p14:tracePt t="24883" x="2438400" y="3109913"/>
          <p14:tracePt t="24931" x="2438400" y="3114675"/>
          <p14:tracePt t="24943" x="2443163" y="3114675"/>
          <p14:tracePt t="25054" x="2447925" y="3114675"/>
          <p14:tracePt t="25131" x="2452688" y="3114675"/>
          <p14:tracePt t="25196" x="2462213" y="3114675"/>
          <p14:tracePt t="25869" x="2428875" y="3114675"/>
          <p14:tracePt t="25871" x="2419350" y="3114675"/>
          <p14:tracePt t="25915" x="2262188" y="3148013"/>
          <p14:tracePt t="25949" x="2071688" y="3181350"/>
          <p14:tracePt t="25961" x="2000250" y="3200400"/>
          <p14:tracePt t="25995" x="1890713" y="3233738"/>
          <p14:tracePt t="25997" x="1881188" y="3238500"/>
          <p14:tracePt t="26011" x="1871663" y="3248025"/>
          <p14:tracePt t="26012" x="1866900" y="3248025"/>
          <p14:tracePt t="26026" x="1862138" y="3252788"/>
          <p14:tracePt t="26028" x="1857375" y="3257550"/>
          <p14:tracePt t="26058" x="1838325" y="3271838"/>
          <p14:tracePt t="26101" x="1790700" y="3290888"/>
          <p14:tracePt t="26104" x="1781175" y="3295650"/>
          <p14:tracePt t="26136" x="1762125" y="3309938"/>
          <p14:tracePt t="26140" x="1757363" y="3314700"/>
          <p14:tracePt t="26176" x="1738313" y="3328988"/>
          <p14:tracePt t="26178" x="1728788" y="3333750"/>
          <p14:tracePt t="26210" x="1700213" y="3348038"/>
          <p14:tracePt t="26224" x="1695450" y="3348038"/>
          <p14:tracePt t="26261" x="1690688" y="3352800"/>
          <p14:tracePt t="26274" x="1685925" y="3357563"/>
          <p14:tracePt t="26304" x="1671638" y="3371850"/>
          <p14:tracePt t="26334" x="1657350" y="3400425"/>
          <p14:tracePt t="26367" x="1652588" y="3419475"/>
          <p14:tracePt t="26398" x="1709738" y="3438525"/>
          <p14:tracePt t="26432" x="1781175" y="3457575"/>
          <p14:tracePt t="26434" x="1795463" y="3462338"/>
          <p14:tracePt t="26445" x="1814513" y="3467100"/>
          <p14:tracePt t="26460" x="1871663" y="3486150"/>
          <p14:tracePt t="26488" x="2038350" y="3505200"/>
          <p14:tracePt t="26521" x="2105025" y="3509963"/>
          <p14:tracePt t="26585" x="2119313" y="3509963"/>
          <p14:tracePt t="26616" x="2190750" y="3524250"/>
          <p14:tracePt t="26648" x="2195513" y="3524250"/>
          <p14:tracePt t="27180" x="2266950" y="3524250"/>
          <p14:tracePt t="27214" x="2381250" y="3524250"/>
          <p14:tracePt t="27240" x="2414588" y="3524250"/>
          <p14:tracePt t="27257" x="2438400" y="3524250"/>
          <p14:tracePt t="27259" x="2452688" y="3524250"/>
          <p14:tracePt t="27272" x="2486025" y="3519488"/>
          <p14:tracePt t="27302" x="2576513" y="3514725"/>
          <p14:tracePt t="27336" x="2614613" y="3514725"/>
          <p14:tracePt t="27367" x="2638425" y="3509963"/>
          <p14:tracePt t="27384" x="2657475" y="3509963"/>
          <p14:tracePt t="27386" x="2667000" y="3509963"/>
          <p14:tracePt t="27412" x="2686050" y="3509963"/>
          <p14:tracePt t="27775" x="2647950" y="3514725"/>
          <p14:tracePt t="27787" x="2633663" y="3519488"/>
          <p14:tracePt t="27790" x="2609850" y="3519488"/>
          <p14:tracePt t="27805" x="2533650" y="3529013"/>
          <p14:tracePt t="27836" x="2395538" y="3529013"/>
          <p14:tracePt t="27845" x="2376488" y="3529013"/>
          <p14:tracePt t="27853" x="2352675" y="3529013"/>
          <p14:tracePt t="27867" x="2328863" y="3529013"/>
          <p14:tracePt t="27882" x="2300288" y="3529013"/>
          <p14:tracePt t="27897" x="2266950" y="3529013"/>
          <p14:tracePt t="27946" x="2095500" y="3529013"/>
          <p14:tracePt t="27947" x="2066925" y="3529013"/>
          <p14:tracePt t="27960" x="2038350" y="3529013"/>
          <p14:tracePt t="27994" x="1971675" y="3529013"/>
          <p14:tracePt t="28010" x="1966913" y="3529013"/>
          <p14:tracePt t="28041" x="1919288" y="3533775"/>
          <p14:tracePt t="28069" x="1833563" y="3538538"/>
          <p14:tracePt t="28086" x="1809750" y="3538538"/>
          <p14:tracePt t="28116" x="1785938" y="3538538"/>
          <p14:tracePt t="28132" x="1771650" y="3538538"/>
          <p14:tracePt t="28135" x="1757363" y="3538538"/>
          <p14:tracePt t="28147" x="1743075" y="3538538"/>
          <p14:tracePt t="28149" x="1728788" y="3538538"/>
          <p14:tracePt t="28164" x="1690688" y="3538538"/>
          <p14:tracePt t="28195" x="1666875" y="3538538"/>
          <p14:tracePt t="28274" x="1628775" y="3538538"/>
          <p14:tracePt t="28306" x="1566863" y="3538538"/>
          <p14:tracePt t="28309" x="1557338" y="3538538"/>
          <p14:tracePt t="28383" x="1538288" y="3538538"/>
          <p14:tracePt t="28398" x="1519238" y="3538538"/>
          <p14:tracePt t="28432" x="1500188" y="3538538"/>
          <p14:tracePt t="28496" x="1495425" y="3538538"/>
          <p14:tracePt t="28507" x="1490663" y="3538538"/>
          <p14:tracePt t="28602" x="1485900" y="3538538"/>
          <p14:tracePt t="28633" x="1414463" y="3533775"/>
          <p14:tracePt t="28728" x="1404938" y="3533775"/>
          <p14:tracePt t="28757" x="1400175" y="3533775"/>
          <p14:tracePt t="29490" x="1404938" y="3533775"/>
          <p14:tracePt t="29521" x="1423988" y="3524250"/>
          <p14:tracePt t="29555" x="1447800" y="3524250"/>
          <p14:tracePt t="29588" x="1476375" y="3519488"/>
          <p14:tracePt t="29590" x="1495425" y="3514725"/>
          <p14:tracePt t="29603" x="1514475" y="3514725"/>
          <p14:tracePt t="29605" x="1538288" y="3514725"/>
          <p14:tracePt t="29619" x="1566863" y="3505200"/>
          <p14:tracePt t="29631" x="1614488" y="3505200"/>
          <p14:tracePt t="29665" x="1671638" y="3500438"/>
          <p14:tracePt t="29700" x="1714500" y="3495675"/>
          <p14:tracePt t="29714" x="1743075" y="3490913"/>
          <p14:tracePt t="29740" x="1790700" y="3486150"/>
          <p14:tracePt t="32461" x="1852613" y="3452813"/>
          <p14:tracePt t="32538" x="1890713" y="3452813"/>
          <p14:tracePt t="32570" x="1924050" y="3452813"/>
          <p14:tracePt t="32603" x="1947863" y="3452813"/>
          <p14:tracePt t="32633" x="2000250" y="3452813"/>
          <p14:tracePt t="32648" x="2038350" y="3452813"/>
          <p14:tracePt t="32684" x="2052638" y="3452813"/>
          <p14:tracePt t="32868" x="2133600" y="3452813"/>
          <p14:tracePt t="32897" x="2195513" y="3452813"/>
          <p14:tracePt t="32930" x="2233613" y="3462338"/>
          <p14:tracePt t="32948" x="2247900" y="3462338"/>
          <p14:tracePt t="32976" x="2300288" y="3467100"/>
          <p14:tracePt t="33005" x="2333625" y="3476625"/>
          <p14:tracePt t="33099" x="2338388" y="3476625"/>
          <p14:tracePt t="33181" x="2343150" y="3476625"/>
          <p14:tracePt t="33194" x="2376488" y="3476625"/>
          <p14:tracePt t="33226" x="2443163" y="3471863"/>
          <p14:tracePt t="33229" x="2452688" y="3471863"/>
          <p14:tracePt t="34273" x="2462213" y="3462338"/>
          <p14:tracePt t="34324" x="2466975" y="3462338"/>
          <p14:tracePt t="34365" x="2495550" y="3448050"/>
          <p14:tracePt t="34367" x="2505075" y="3448050"/>
          <p14:tracePt t="34398" x="2514600" y="3443288"/>
          <p14:tracePt t="34448" x="2528888" y="3433763"/>
          <p14:tracePt t="34461" x="2533650" y="3429000"/>
          <p14:tracePt t="34496" x="2543175" y="3424238"/>
          <p14:tracePt t="35405" x="2538413" y="3424238"/>
          <p14:tracePt t="35667" x="2528888" y="3429000"/>
          <p14:tracePt t="35685" x="2519363" y="3433763"/>
          <p14:tracePt t="35713" x="2486025" y="3448050"/>
          <p14:tracePt t="35742" x="2471738" y="3448050"/>
          <p14:tracePt t="35777" x="2419350" y="3467100"/>
          <p14:tracePt t="35793" x="2390775" y="3467100"/>
          <p14:tracePt t="35819" x="2366963" y="3471863"/>
          <p14:tracePt t="35836" x="2286000" y="3471863"/>
          <p14:tracePt t="35869" x="2233613" y="3476625"/>
          <p14:tracePt t="35875" x="2224088" y="3481388"/>
          <p14:tracePt t="35897" x="2205038" y="3481388"/>
          <p14:tracePt t="35930" x="2081213" y="3486150"/>
          <p14:tracePt t="35950" x="2024063" y="3490913"/>
          <p14:tracePt t="35992" x="1985963" y="3500438"/>
          <p14:tracePt t="36116" x="1957388" y="3509963"/>
          <p14:tracePt t="36133" x="1933575" y="3519488"/>
          <p14:tracePt t="36139" x="1914525" y="3519488"/>
          <p14:tracePt t="36180" x="1871663" y="3533775"/>
          <p14:tracePt t="36210" x="1838325" y="3538538"/>
          <p14:tracePt t="36212" x="1824038" y="3538538"/>
          <p14:tracePt t="36228" x="1809750" y="3538538"/>
          <p14:tracePt t="36232" x="1785938" y="3538538"/>
          <p14:tracePt t="36261" x="1724025" y="3538538"/>
          <p14:tracePt t="36276" x="1704975" y="3538538"/>
          <p14:tracePt t="36355" x="1676400" y="3533775"/>
          <p14:tracePt t="36373" x="1647825" y="3524250"/>
          <p14:tracePt t="36410" x="1643063" y="3519488"/>
          <p14:tracePt t="36678" x="1643063" y="3514725"/>
          <p14:tracePt t="36745" x="1666875" y="3514725"/>
          <p14:tracePt t="36788" x="1681163" y="3514725"/>
          <p14:tracePt t="37260" x="1752600" y="3514725"/>
          <p14:tracePt t="37289" x="1933575" y="3514725"/>
          <p14:tracePt t="37293" x="1938338" y="3514725"/>
          <p14:tracePt t="37305" x="1943100" y="3514725"/>
          <p14:tracePt t="37395" x="1957388" y="3514725"/>
          <p14:tracePt t="37429" x="1995488" y="3514725"/>
          <p14:tracePt t="37444" x="2014538" y="3514725"/>
          <p14:tracePt t="37461" x="2024063" y="3514725"/>
          <p14:tracePt t="37492" x="2052638" y="3514725"/>
          <p14:tracePt t="37522" x="2095500" y="3514725"/>
          <p14:tracePt t="37553" x="2143125" y="3514725"/>
          <p14:tracePt t="37555" x="2152650" y="3514725"/>
          <p14:tracePt t="37568" x="2166938" y="3514725"/>
          <p14:tracePt t="37570" x="2176463" y="3514725"/>
          <p14:tracePt t="37584" x="2195513" y="3514725"/>
          <p14:tracePt t="37585" x="2209800" y="3514725"/>
          <p14:tracePt t="37616" x="2247900" y="3514725"/>
          <p14:tracePt t="37667" x="2266950" y="3514725"/>
          <p14:tracePt t="37668" x="2271713" y="3514725"/>
          <p14:tracePt t="37684" x="2276475" y="3514725"/>
          <p14:tracePt t="37708" x="2295525" y="3514725"/>
          <p14:tracePt t="37744" x="2319338" y="3514725"/>
          <p14:tracePt t="37788" x="2333625" y="3514725"/>
          <p14:tracePt t="37841" x="2409825" y="3519488"/>
          <p14:tracePt t="37870" x="2447925" y="3519488"/>
          <p14:tracePt t="37897" x="2457450" y="3519488"/>
          <p14:tracePt t="37930" x="2476500" y="3519488"/>
          <p14:tracePt t="37977" x="2524125" y="3519488"/>
          <p14:tracePt t="38007" x="2547938" y="3509963"/>
          <p14:tracePt t="38054" x="2595563" y="3481388"/>
          <p14:tracePt t="38104" x="2638425" y="3448050"/>
          <p14:tracePt t="38146" x="2652713" y="3433763"/>
          <p14:tracePt t="38195" x="2700338" y="3395663"/>
          <p14:tracePt t="38257" x="2700338" y="3390900"/>
          <p14:tracePt t="38303" x="2705100" y="3386138"/>
          <p14:tracePt t="38333" x="2705100" y="3362325"/>
          <p14:tracePt t="38335" x="2705100" y="3348038"/>
          <p14:tracePt t="38366" x="2705100" y="3333750"/>
          <p14:tracePt t="38399" x="2628900" y="3262313"/>
          <p14:tracePt t="38432" x="2519363" y="3200400"/>
          <p14:tracePt t="38445" x="2495550" y="3186113"/>
          <p14:tracePt t="38480" x="2438400" y="3167063"/>
          <p14:tracePt t="38493" x="2428875" y="3167063"/>
          <p14:tracePt t="38522" x="2414588" y="3167063"/>
          <p14:tracePt t="38525" x="2405063" y="3167063"/>
          <p14:tracePt t="38554" x="2362200" y="3167063"/>
          <p14:tracePt t="38586" x="2319338" y="3171825"/>
          <p14:tracePt t="38617" x="2271713" y="3186113"/>
          <p14:tracePt t="38648" x="2219325" y="3195638"/>
          <p14:tracePt t="38649" x="2209800" y="3200400"/>
          <p14:tracePt t="38661" x="2200275" y="3205163"/>
          <p14:tracePt t="38665" x="2195513" y="3205163"/>
          <p14:tracePt t="38740" x="2166938" y="3224213"/>
          <p14:tracePt t="38771" x="2143125" y="3238500"/>
          <p14:tracePt t="38804" x="2128838" y="3262313"/>
          <p14:tracePt t="38835" x="2119313" y="3286125"/>
          <p14:tracePt t="38840" x="2114550" y="3290888"/>
          <p14:tracePt t="38854" x="2109788" y="3305175"/>
          <p14:tracePt t="38871" x="2105025" y="3309938"/>
          <p14:tracePt t="38916" x="2100263" y="3328988"/>
          <p14:tracePt t="38947" x="2100263" y="3333750"/>
          <p14:tracePt t="38960" x="2100263" y="3338513"/>
          <p14:tracePt t="39010" x="2100263" y="3371850"/>
          <p14:tracePt t="39056" x="2119313" y="3429000"/>
          <p14:tracePt t="39102" x="2152650" y="3476625"/>
          <p14:tracePt t="39147" x="2185988" y="3505200"/>
          <p14:tracePt t="39179" x="2214563" y="3533775"/>
          <p14:tracePt t="39226" x="2286000" y="3571875"/>
          <p14:tracePt t="39270" x="2333625" y="3595688"/>
          <p14:tracePt t="39304" x="2376488" y="3619500"/>
          <p14:tracePt t="39340" x="2533650" y="3648075"/>
          <p14:tracePt t="39368" x="2571750" y="3648075"/>
          <p14:tracePt t="39385" x="2600325" y="3643313"/>
          <p14:tracePt t="39398" x="2619375" y="3638550"/>
          <p14:tracePt t="39430" x="2705100" y="3600450"/>
          <p14:tracePt t="39460" x="2747963" y="3576638"/>
          <p14:tracePt t="39492" x="2762250" y="3552825"/>
          <p14:tracePt t="39523" x="2771775" y="3533775"/>
          <p14:tracePt t="39537" x="2771775" y="3524250"/>
          <p14:tracePt t="39553" x="2776538" y="3509963"/>
          <p14:tracePt t="39586" x="2781300" y="3476625"/>
          <p14:tracePt t="39588" x="2781300" y="3467100"/>
          <p14:tracePt t="39600" x="2781300" y="3457575"/>
          <p14:tracePt t="39602" x="2781300" y="3443288"/>
          <p14:tracePt t="39618" x="2781300" y="3424238"/>
          <p14:tracePt t="39653" x="2781300" y="3376613"/>
          <p14:tracePt t="39655" x="2781300" y="3367088"/>
          <p14:tracePt t="39667" x="2781300" y="3362325"/>
          <p14:tracePt t="39669" x="2776538" y="3352800"/>
          <p14:tracePt t="39697" x="2771775" y="3338513"/>
          <p14:tracePt t="39700" x="2771775" y="3333750"/>
          <p14:tracePt t="39802" x="2743200" y="3314700"/>
          <p14:tracePt t="39837" x="2676525" y="3281363"/>
          <p14:tracePt t="39852" x="2657475" y="3271838"/>
          <p14:tracePt t="39869" x="2638425" y="3267075"/>
          <p14:tracePt t="39897" x="2628900" y="3262313"/>
          <p14:tracePt t="39933" x="2614613" y="3252788"/>
          <p14:tracePt t="39962" x="2566988" y="3238500"/>
          <p14:tracePt t="39990" x="2524125" y="3228975"/>
          <p14:tracePt t="40035" x="2443163" y="3205163"/>
          <p14:tracePt t="40078" x="2414588" y="3205163"/>
          <p14:tracePt t="40130" x="2338388" y="3205163"/>
          <p14:tracePt t="40135" x="2324100" y="3205163"/>
          <p14:tracePt t="40181" x="2224088" y="3209925"/>
          <p14:tracePt t="40199" x="2209800" y="3214688"/>
          <p14:tracePt t="40215" x="2195513" y="3219450"/>
          <p14:tracePt t="40231" x="2181225" y="3224213"/>
          <p14:tracePt t="40266" x="2128838" y="3252788"/>
          <p14:tracePt t="40322" x="2085975" y="3271838"/>
          <p14:tracePt t="40373" x="2052638" y="3305175"/>
          <p14:tracePt t="40375" x="2047875" y="3314700"/>
          <p14:tracePt t="40400" x="2033588" y="3333750"/>
          <p14:tracePt t="40414" x="2028825" y="3343275"/>
          <p14:tracePt t="40467" x="2019300" y="3367088"/>
          <p14:tracePt t="40503" x="2019300" y="3376613"/>
          <p14:tracePt t="40552" x="2019300" y="3386138"/>
          <p14:tracePt t="40585" x="2033588" y="3414713"/>
          <p14:tracePt t="40618" x="2047875" y="3433763"/>
          <p14:tracePt t="40647" x="2052638" y="3443288"/>
          <p14:tracePt t="40681" x="2066925" y="3457575"/>
          <p14:tracePt t="40683" x="2071688" y="3462338"/>
          <p14:tracePt t="40708" x="2076450" y="3462338"/>
          <p14:tracePt t="40741" x="2085975" y="3467100"/>
          <p14:tracePt t="40777" x="2109788" y="3490913"/>
          <p14:tracePt t="40826" x="2138363" y="3505200"/>
          <p14:tracePt t="40828" x="2162175" y="3509963"/>
          <p14:tracePt t="40870" x="2200275" y="3524250"/>
          <p14:tracePt t="40914" x="2419350" y="3548063"/>
          <p14:tracePt t="40917" x="2457450" y="3548063"/>
          <p14:tracePt t="40930" x="2519363" y="3557588"/>
          <p14:tracePt t="40946" x="2552700" y="3562350"/>
          <p14:tracePt t="40963" x="2557463" y="3562350"/>
          <p14:tracePt t="41041" x="2671763" y="3552825"/>
          <p14:tracePt t="41045" x="2705100" y="3552825"/>
          <p14:tracePt t="41059" x="2757488" y="3548063"/>
          <p14:tracePt t="41086" x="2776538" y="3538538"/>
          <p14:tracePt t="41148" x="2838450" y="3538538"/>
          <p14:tracePt t="41177" x="2900363" y="3538538"/>
          <p14:tracePt t="41273" x="2938463" y="3538538"/>
          <p14:tracePt t="41275" x="2943225" y="3538538"/>
          <p14:tracePt t="41286" x="2947988" y="3538538"/>
          <p14:tracePt t="41481" x="2952750" y="3519488"/>
          <p14:tracePt t="41507" x="2952750" y="3505200"/>
          <p14:tracePt t="41510" x="2957513" y="3500438"/>
          <p14:tracePt t="41523" x="2957513" y="3490913"/>
          <p14:tracePt t="41588" x="2957513" y="3486150"/>
          <p14:tracePt t="41617" x="2967038" y="3424238"/>
          <p14:tracePt t="41620" x="2967038" y="3409950"/>
          <p14:tracePt t="41635" x="2967038" y="3400425"/>
          <p14:tracePt t="41638" x="2967038" y="3386138"/>
          <p14:tracePt t="41666" x="2971800" y="3333750"/>
          <p14:tracePt t="41700" x="2981325" y="3286125"/>
          <p14:tracePt t="41702" x="2981325" y="3271838"/>
          <p14:tracePt t="41746" x="2990850" y="3219450"/>
          <p14:tracePt t="41747" x="2990850" y="3209925"/>
          <p14:tracePt t="41763" x="2990850" y="3195638"/>
          <p14:tracePt t="41853" x="2909888" y="3195638"/>
          <p14:tracePt t="41887" x="2633663" y="3186113"/>
          <p14:tracePt t="41890" x="2566988" y="3186113"/>
          <p14:tracePt t="41898" x="2519363" y="3186113"/>
          <p14:tracePt t="41953" x="2433638" y="3181350"/>
          <p14:tracePt t="41975" x="2405063" y="3181350"/>
          <p14:tracePt t="42007" x="2333625" y="3181350"/>
          <p14:tracePt t="42010" x="2305050" y="3181350"/>
          <p14:tracePt t="42025" x="2266950" y="3181350"/>
          <p14:tracePt t="42042" x="2228850" y="3195638"/>
          <p14:tracePt t="42058" x="2190750" y="3200400"/>
          <p14:tracePt t="42070" x="2171700" y="3200400"/>
          <p14:tracePt t="42084" x="2119313" y="3205163"/>
          <p14:tracePt t="42087" x="2095500" y="3205163"/>
          <p14:tracePt t="42115" x="1985963" y="3224213"/>
          <p14:tracePt t="42134" x="1966913" y="3228975"/>
          <p14:tracePt t="42149" x="1957388" y="3228975"/>
          <p14:tracePt t="42179" x="1952625" y="3228975"/>
          <p14:tracePt t="42336" x="2071688" y="3228975"/>
          <p14:tracePt t="42339" x="2138363" y="3238500"/>
          <p14:tracePt t="42355" x="2205038" y="3248025"/>
          <p14:tracePt t="42359" x="0" y="0"/>
        </p14:tracePtLst>
        <p14:tracePtLst>
          <p14:tracePt t="50451" x="3671888" y="3228975"/>
          <p14:tracePt t="50589" x="3657600" y="3228975"/>
          <p14:tracePt t="50639" x="3648075" y="3228975"/>
          <p14:tracePt t="50665" x="3586163" y="3228975"/>
          <p14:tracePt t="50668" x="3567113" y="3228975"/>
          <p14:tracePt t="50694" x="3443288" y="3228975"/>
          <p14:tracePt t="50728" x="3181350" y="3228975"/>
          <p14:tracePt t="50732" x="3143250" y="3228975"/>
          <p14:tracePt t="50750" x="3067050" y="3228975"/>
          <p14:tracePt t="50762" x="3019425" y="3228975"/>
          <p14:tracePt t="50776" x="2995613" y="3228975"/>
          <p14:tracePt t="50778" x="2976563" y="3228975"/>
          <p14:tracePt t="50819" x="2890838" y="3228975"/>
          <p14:tracePt t="50852" x="2795588" y="3228975"/>
          <p14:tracePt t="50869" x="2781300" y="3219450"/>
          <p14:tracePt t="50900" x="2757488" y="3214688"/>
          <p14:tracePt t="50918" x="2738438" y="3214688"/>
          <p14:tracePt t="50948" x="2676525" y="3209925"/>
          <p14:tracePt t="50951" x="2657475" y="3209925"/>
          <p14:tracePt t="50964" x="2619375" y="3205163"/>
          <p14:tracePt t="51007" x="2581275" y="3200400"/>
          <p14:tracePt t="51060" x="2514600" y="3200400"/>
          <p14:tracePt t="51088" x="2438400" y="3200400"/>
          <p14:tracePt t="51104" x="2405063" y="3200400"/>
          <p14:tracePt t="51136" x="2343150" y="3190875"/>
          <p14:tracePt t="51138" x="2333625" y="3186113"/>
          <p14:tracePt t="51150" x="2328863" y="3186113"/>
          <p14:tracePt t="51179" x="2324100" y="3186113"/>
          <p14:tracePt t="51246" x="2281238" y="3186113"/>
          <p14:tracePt t="51262" x="2276475" y="3186113"/>
          <p14:tracePt t="51668" x="2333625" y="3171825"/>
          <p14:tracePt t="51670" x="2347913" y="3171825"/>
          <p14:tracePt t="51679" x="2357438" y="3171825"/>
          <p14:tracePt t="51697" x="2386013" y="3167063"/>
          <p14:tracePt t="51701" x="2395538" y="3167063"/>
          <p14:tracePt t="51745" x="2405063" y="3167063"/>
          <p14:tracePt t="51803" x="2428875" y="3167063"/>
          <p14:tracePt t="51834" x="2486025" y="3167063"/>
          <p14:tracePt t="51837" x="2490788" y="3167063"/>
          <p14:tracePt t="51868" x="2514600" y="3167063"/>
          <p14:tracePt t="51886" x="2524125" y="3167063"/>
          <p14:tracePt t="51929" x="2566988" y="3167063"/>
          <p14:tracePt t="51962" x="2576513" y="3167063"/>
          <p14:tracePt t="51994" x="2600325" y="3167063"/>
          <p14:tracePt t="52022" x="2619375" y="3167063"/>
          <p14:tracePt t="52118" x="2628900" y="3167063"/>
          <p14:tracePt t="52289" x="2624138" y="3171825"/>
          <p14:tracePt t="52319" x="2595563" y="3176588"/>
          <p14:tracePt t="52322" x="2595563" y="3181350"/>
          <p14:tracePt t="52338" x="2571750" y="3181350"/>
          <p14:tracePt t="52354" x="2552700" y="3181350"/>
          <p14:tracePt t="52384" x="2457450" y="3181350"/>
          <p14:tracePt t="52398" x="2419350" y="3181350"/>
          <p14:tracePt t="52414" x="2371725" y="3181350"/>
          <p14:tracePt t="52446" x="2347913" y="3181350"/>
          <p14:tracePt t="52449" x="2343150" y="3181350"/>
          <p14:tracePt t="52460" x="2338388" y="3181350"/>
          <p14:tracePt t="52494" x="2324100" y="3181350"/>
          <p14:tracePt t="52496" x="2309813" y="3181350"/>
          <p14:tracePt t="52537" x="2257425" y="3190875"/>
          <p14:tracePt t="52567" x="2228850" y="3200400"/>
          <p14:tracePt t="52600" x="2219325" y="3200400"/>
          <p14:tracePt t="52685" x="2205038" y="3205163"/>
          <p14:tracePt t="52710" x="2205038" y="3209925"/>
          <p14:tracePt t="52740" x="2195513" y="3224213"/>
          <p14:tracePt t="52742" x="2190750" y="3224213"/>
          <p14:tracePt t="52757" x="2181225" y="3233738"/>
          <p14:tracePt t="52771" x="2176463" y="3238500"/>
          <p14:tracePt t="52802" x="2171700" y="3248025"/>
          <p14:tracePt t="52853" x="2171700" y="3257550"/>
          <p14:tracePt t="52855" x="2171700" y="3262313"/>
          <p14:tracePt t="52868" x="2166938" y="3262313"/>
          <p14:tracePt t="52870" x="2166938" y="3267075"/>
          <p14:tracePt t="52896" x="2162175" y="3290888"/>
          <p14:tracePt t="52899" x="2157413" y="3295650"/>
          <p14:tracePt t="52914" x="2157413" y="3305175"/>
          <p14:tracePt t="52916" x="2152650" y="3314700"/>
          <p14:tracePt t="52942" x="2147888" y="3333750"/>
          <p14:tracePt t="52945" x="2147888" y="3338513"/>
          <p14:tracePt t="52961" x="2147888" y="3352800"/>
          <p14:tracePt t="52994" x="2147888" y="3367088"/>
          <p14:tracePt t="53020" x="2147888" y="3376613"/>
          <p14:tracePt t="53054" x="2147888" y="3395663"/>
          <p14:tracePt t="53058" x="2147888" y="3400425"/>
          <p14:tracePt t="53089" x="2152650" y="3419475"/>
          <p14:tracePt t="53102" x="2152650" y="3424238"/>
          <p14:tracePt t="53135" x="2162175" y="3438525"/>
          <p14:tracePt t="53149" x="2171700" y="3443288"/>
          <p14:tracePt t="53180" x="2185988" y="3448050"/>
          <p14:tracePt t="53211" x="2238375" y="3457575"/>
          <p14:tracePt t="53242" x="2357438" y="3457575"/>
          <p14:tracePt t="53271" x="2386013" y="3457575"/>
          <p14:tracePt t="53321" x="2466975" y="3462338"/>
          <p14:tracePt t="53349" x="2562225" y="3467100"/>
          <p14:tracePt t="53351" x="2571750" y="3471863"/>
          <p14:tracePt t="53385" x="2590800" y="3471863"/>
          <p14:tracePt t="53429" x="2609850" y="3471863"/>
          <p14:tracePt t="53459" x="2676525" y="3471863"/>
          <p14:tracePt t="53491" x="2714625" y="3471863"/>
          <p14:tracePt t="53520" x="2728913" y="3471863"/>
          <p14:tracePt t="53570" x="2752725" y="3471863"/>
          <p14:tracePt t="53585" x="2757488" y="3471863"/>
          <p14:tracePt t="56866" x="2662238" y="3390900"/>
          <p14:tracePt t="56869" x="2657475" y="3390900"/>
          <p14:tracePt t="56898" x="2633663" y="3371850"/>
          <p14:tracePt t="56933" x="2571750" y="3348038"/>
          <p14:tracePt t="56948" x="2543175" y="3333750"/>
          <p14:tracePt t="56975" x="2519363" y="3319463"/>
          <p14:tracePt t="57024" x="2490788" y="3295650"/>
          <p14:tracePt t="57026" x="2481263" y="3290888"/>
          <p14:tracePt t="57038" x="2471738" y="3281363"/>
          <p14:tracePt t="57041" x="2447925" y="3271838"/>
          <p14:tracePt t="57055" x="2438400" y="3262313"/>
          <p14:tracePt t="57085" x="2414588" y="3238500"/>
          <p14:tracePt t="57087" x="2409825" y="3233738"/>
          <p14:tracePt t="57114" x="2409825" y="3228975"/>
          <p14:tracePt t="57176" x="2395538" y="3228975"/>
          <p14:tracePt t="57211" x="2390775" y="3228975"/>
          <p14:tracePt t="57273" x="2357438" y="3228975"/>
          <p14:tracePt t="57287" x="2347913" y="3228975"/>
          <p14:tracePt t="57290" x="2338388" y="3228975"/>
          <p14:tracePt t="57321" x="2314575" y="3228975"/>
          <p14:tracePt t="57350" x="2295525" y="3228975"/>
          <p14:tracePt t="57413" x="2281238" y="3228975"/>
          <p14:tracePt t="57442" x="2247900" y="3224213"/>
          <p14:tracePt t="57476" x="2243138" y="3224213"/>
          <p14:tracePt t="57819" x="2243138" y="3209925"/>
          <p14:tracePt t="57853" x="2276475" y="3186113"/>
          <p14:tracePt t="57899" x="2343150" y="3176588"/>
          <p14:tracePt t="57914" x="2371725" y="3171825"/>
          <p14:tracePt t="57949" x="2457450" y="3171825"/>
          <p14:tracePt t="57976" x="2538413" y="3171825"/>
          <p14:tracePt t="57978" x="2552700" y="3171825"/>
          <p14:tracePt t="57991" x="2557463" y="3171825"/>
          <p14:tracePt t="57993" x="2566988" y="3171825"/>
          <p14:tracePt t="58005" x="2571750" y="3171825"/>
          <p14:tracePt t="58036" x="2576513" y="3167063"/>
          <p14:tracePt t="58039" x="2581275" y="3167063"/>
          <p14:tracePt t="58069" x="2614613" y="3167063"/>
          <p14:tracePt t="58102" x="2643188" y="3167063"/>
          <p14:tracePt t="58166" x="2652713" y="3167063"/>
          <p14:tracePt t="58198" x="2676525" y="3162300"/>
          <p14:tracePt t="58711" x="2662238" y="3167063"/>
          <p14:tracePt t="58743" x="2576513" y="3186113"/>
          <p14:tracePt t="58776" x="2443163" y="3214688"/>
          <p14:tracePt t="58789" x="2386013" y="3219450"/>
          <p14:tracePt t="58818" x="2362200" y="3219450"/>
          <p14:tracePt t="58886" x="2319338" y="3228975"/>
          <p14:tracePt t="58914" x="2281238" y="3233738"/>
          <p14:tracePt t="58916" x="2271713" y="3238500"/>
          <p14:tracePt t="58945" x="2257425" y="3243263"/>
          <p14:tracePt t="58980" x="2233613" y="3257550"/>
          <p14:tracePt t="58982" x="2224088" y="3262313"/>
          <p14:tracePt t="58996" x="2209800" y="3276600"/>
          <p14:tracePt t="58997" x="2200275" y="3281363"/>
          <p14:tracePt t="59024" x="2185988" y="3300413"/>
          <p14:tracePt t="59054" x="2181225" y="3305175"/>
          <p14:tracePt t="59090" x="2166938" y="3324225"/>
          <p14:tracePt t="59103" x="2162175" y="3328988"/>
          <p14:tracePt t="59132" x="2152650" y="3352800"/>
          <p14:tracePt t="59149" x="2147888" y="3362325"/>
          <p14:tracePt t="59181" x="2138363" y="3390900"/>
          <p14:tracePt t="59210" x="2119313" y="3429000"/>
          <p14:tracePt t="59226" x="2119313" y="3443288"/>
          <p14:tracePt t="59240" x="2119313" y="3448050"/>
          <p14:tracePt t="59263" x="2119313" y="3452813"/>
          <p14:tracePt t="59274" x="2119313" y="3457575"/>
          <p14:tracePt t="59319" x="2119313" y="3467100"/>
          <p14:tracePt t="59352" x="2162175" y="3481388"/>
          <p14:tracePt t="59382" x="2224088" y="3495675"/>
          <p14:tracePt t="59413" x="2257425" y="3500438"/>
          <p14:tracePt t="59446" x="2266950" y="3500438"/>
          <p14:tracePt t="59447" x="2276475" y="3500438"/>
          <p14:tracePt t="59461" x="2300288" y="3500438"/>
          <p14:tracePt t="59463" x="2328863" y="3500438"/>
          <p14:tracePt t="59478" x="2357438" y="3500438"/>
          <p14:tracePt t="59495" x="2409825" y="3500438"/>
          <p14:tracePt t="59506" x="2419350" y="3500438"/>
          <p14:tracePt t="59523" x="2428875" y="3500438"/>
          <p14:tracePt t="59557" x="2452688" y="3509963"/>
          <p14:tracePt t="59560" x="2476500" y="3509963"/>
          <p14:tracePt t="59614" x="2600325" y="3505200"/>
          <p14:tracePt t="60033" x="2595563" y="3538538"/>
          <p14:tracePt t="60069" x="2547938" y="3590925"/>
          <p14:tracePt t="60070" x="2528888" y="3609975"/>
          <p14:tracePt t="60087" x="2490788" y="3667125"/>
          <p14:tracePt t="60119" x="2424113" y="3748088"/>
          <p14:tracePt t="60154" x="2390775" y="3829050"/>
          <p14:tracePt t="60182" x="2376488" y="3857625"/>
          <p14:tracePt t="60197" x="2362200" y="3876675"/>
          <p14:tracePt t="60227" x="2328863" y="3919538"/>
          <p14:tracePt t="60230" x="2319338" y="3938588"/>
          <p14:tracePt t="60247" x="2290763" y="3976688"/>
          <p14:tracePt t="60272" x="2233613" y="4052888"/>
          <p14:tracePt t="60275" x="2214563" y="4086225"/>
          <p14:tracePt t="60302" x="2147888" y="4186238"/>
          <p14:tracePt t="60320" x="2071688" y="4286250"/>
          <p14:tracePt t="60351" x="1952625" y="4443413"/>
          <p14:tracePt t="60385" x="1866900" y="4543425"/>
          <p14:tracePt t="60398" x="1843088" y="4576763"/>
          <p14:tracePt t="60402" x="1819275" y="4595813"/>
          <p14:tracePt t="60415" x="1804988" y="4610100"/>
          <p14:tracePt t="60418" x="1790700" y="4624388"/>
          <p14:tracePt t="60461" x="1700213" y="4676775"/>
          <p14:tracePt t="60493" x="1666875" y="4686300"/>
          <p14:tracePt t="60510" x="1647825" y="4691063"/>
          <p14:tracePt t="60512" x="1628775" y="4691063"/>
          <p14:tracePt t="60528" x="1590675" y="4691063"/>
          <p14:tracePt t="60568" x="1447800" y="4714875"/>
          <p14:tracePt t="60584" x="1395413" y="4724400"/>
          <p14:tracePt t="60616" x="1285875" y="4757738"/>
          <p14:tracePt t="60649" x="1271588" y="4772025"/>
          <p14:tracePt t="60669" x="1262063" y="4776788"/>
          <p14:tracePt t="60701" x="1238250" y="4791075"/>
          <p14:tracePt t="60745" x="1200150" y="4814888"/>
          <p14:tracePt t="60788" x="1128713" y="4881563"/>
          <p14:tracePt t="60790" x="1114425" y="4891088"/>
          <p14:tracePt t="60804" x="1109663" y="4900613"/>
          <p14:tracePt t="60822" x="1104900" y="4910138"/>
          <p14:tracePt t="60963" x="1119188" y="4910138"/>
          <p14:tracePt t="60976" x="1133475" y="4910138"/>
          <p14:tracePt t="60978" x="1147763" y="4910138"/>
          <p14:tracePt t="60997" x="1200150" y="4910138"/>
          <p14:tracePt t="61000" x="1228725" y="4910138"/>
          <p14:tracePt t="61024" x="1304925" y="4910138"/>
          <p14:tracePt t="61039" x="1366838" y="4910138"/>
          <p14:tracePt t="61070" x="1509713" y="4914900"/>
          <p14:tracePt t="61086" x="1666875" y="4924425"/>
          <p14:tracePt t="61116" x="1838325" y="4924425"/>
          <p14:tracePt t="61151" x="2062163" y="4924425"/>
          <p14:tracePt t="61181" x="2328863" y="4933950"/>
          <p14:tracePt t="61196" x="2409825" y="4933950"/>
          <p14:tracePt t="61227" x="2586038" y="4933950"/>
          <p14:tracePt t="61242" x="2657475" y="4933950"/>
          <p14:tracePt t="61260" x="2757488" y="4933950"/>
          <p14:tracePt t="61272" x="2833688" y="4933950"/>
          <p14:tracePt t="61304" x="2976563" y="4933950"/>
          <p14:tracePt t="61308" x="3028950" y="4933950"/>
          <p14:tracePt t="61336" x="3114675" y="4933950"/>
          <p14:tracePt t="61340" x="3133725" y="4933950"/>
          <p14:tracePt t="61354" x="3152775" y="4933950"/>
          <p14:tracePt t="61358" x="3167063" y="4933950"/>
          <p14:tracePt t="61360" x="3176588" y="4933950"/>
          <p14:tracePt t="61367" x="3205163" y="4933950"/>
          <p14:tracePt t="61412" x="3343275" y="4933950"/>
          <p14:tracePt t="61415" x="3390900" y="4933950"/>
          <p14:tracePt t="61444" x="3552825" y="4933950"/>
          <p14:tracePt t="61460" x="3657600" y="4933950"/>
          <p14:tracePt t="61476" x="3695700" y="4933950"/>
          <p14:tracePt t="61523" x="3781425" y="4933950"/>
          <p14:tracePt t="61571" x="3838575" y="4929188"/>
          <p14:tracePt t="61574" x="3857625" y="4924425"/>
          <p14:tracePt t="61586" x="3886200" y="4919663"/>
          <p14:tracePt t="61616" x="3924300" y="4919663"/>
          <p14:tracePt t="61632" x="3938588" y="4914900"/>
          <p14:tracePt t="61663" x="3976688" y="4900613"/>
          <p14:tracePt t="61694" x="3995738" y="4886325"/>
          <p14:tracePt t="61711" x="4000500" y="4881563"/>
          <p14:tracePt t="61740" x="4000500" y="4867275"/>
          <p14:tracePt t="61808" x="3981450" y="4843463"/>
          <p14:tracePt t="61838" x="3890963" y="4781550"/>
          <p14:tracePt t="61844" x="3857625" y="4767263"/>
          <p14:tracePt t="61854" x="3833813" y="4748213"/>
          <p14:tracePt t="61857" x="3790950" y="4733925"/>
          <p14:tracePt t="61870" x="3738563" y="4710113"/>
          <p14:tracePt t="61898" x="3643313" y="4686300"/>
          <p14:tracePt t="61931" x="3443288" y="4648200"/>
          <p14:tracePt t="61961" x="3309938" y="4624388"/>
          <p14:tracePt t="61988" x="3190875" y="4619625"/>
          <p14:tracePt t="61992" x="3162300" y="4619625"/>
          <p14:tracePt t="62008" x="3057525" y="4610100"/>
          <p14:tracePt t="62053" x="2752725" y="4581525"/>
          <p14:tracePt t="62086" x="2643188" y="4552950"/>
          <p14:tracePt t="62088" x="2605088" y="4538663"/>
          <p14:tracePt t="62104" x="2566988" y="4529138"/>
          <p14:tracePt t="62134" x="2471738" y="4519613"/>
          <p14:tracePt t="62149" x="2366963" y="4519613"/>
          <p14:tracePt t="62178" x="2214563" y="4519613"/>
          <p14:tracePt t="62212" x="2047875" y="4510088"/>
          <p14:tracePt t="62244" x="1900238" y="4495800"/>
          <p14:tracePt t="62246" x="1862138" y="4491038"/>
          <p14:tracePt t="62270" x="1752600" y="4486275"/>
          <p14:tracePt t="62323" x="1604963" y="4476750"/>
          <p14:tracePt t="62337" x="1538288" y="4471988"/>
          <p14:tracePt t="62364" x="1457325" y="4471988"/>
          <p14:tracePt t="62413" x="1395413" y="4471988"/>
          <p14:tracePt t="62461" x="1300163" y="4471988"/>
          <p14:tracePt t="62463" x="1276350" y="4471988"/>
          <p14:tracePt t="62476" x="1262063" y="4471988"/>
          <p14:tracePt t="62478" x="1243013" y="4476750"/>
          <p14:tracePt t="62496" x="1223963" y="4486275"/>
          <p14:tracePt t="62521" x="1195388" y="4505325"/>
          <p14:tracePt t="62524" x="1185863" y="4510088"/>
          <p14:tracePt t="62553" x="1162050" y="4533900"/>
          <p14:tracePt t="62586" x="1133475" y="4567238"/>
          <p14:tracePt t="62616" x="1123950" y="4595813"/>
          <p14:tracePt t="62649" x="1123950" y="4614863"/>
          <p14:tracePt t="62650" x="1123950" y="4619625"/>
          <p14:tracePt t="62664" x="1123950" y="4629150"/>
          <p14:tracePt t="62666" x="1123950" y="4638675"/>
          <p14:tracePt t="62680" x="1123950" y="4643438"/>
          <p14:tracePt t="62697" x="1123950" y="4672013"/>
          <p14:tracePt t="62725" x="1128713" y="4695825"/>
          <p14:tracePt t="62728" x="1138238" y="4710113"/>
          <p14:tracePt t="62740" x="1147763" y="4724400"/>
          <p14:tracePt t="62743" x="1157288" y="4733925"/>
          <p14:tracePt t="62759" x="1171575" y="4748213"/>
          <p14:tracePt t="62762" x="1185863" y="4762500"/>
          <p14:tracePt t="62775" x="1200150" y="4767263"/>
          <p14:tracePt t="62808" x="1247775" y="4814888"/>
          <p14:tracePt t="62811" x="1262063" y="4824413"/>
          <p14:tracePt t="62818" x="1290638" y="4838700"/>
          <p14:tracePt t="62839" x="1400175" y="4876800"/>
          <p14:tracePt t="62845" x="1428750" y="4891088"/>
          <p14:tracePt t="62854" x="1471613" y="4895850"/>
          <p14:tracePt t="62865" x="1500188" y="4905375"/>
          <p14:tracePt t="62883" x="1566863" y="4933950"/>
          <p14:tracePt t="62899" x="1609725" y="4948238"/>
          <p14:tracePt t="62926" x="1724025" y="4976813"/>
          <p14:tracePt t="62930" x="1762125" y="4981575"/>
          <p14:tracePt t="62946" x="1914525" y="4995863"/>
          <p14:tracePt t="62950" x="1985963" y="5005388"/>
          <p14:tracePt t="62962" x="2085975" y="5014913"/>
          <p14:tracePt t="62978" x="2214563" y="5019675"/>
          <p14:tracePt t="63008" x="2338388" y="5019675"/>
          <p14:tracePt t="63024" x="2371725" y="5019675"/>
          <p14:tracePt t="63041" x="2428875" y="5019675"/>
          <p14:tracePt t="63059" x="2552700" y="5019675"/>
          <p14:tracePt t="63063" x="2619375" y="5019675"/>
          <p14:tracePt t="63071" x="2686050" y="5019675"/>
          <p14:tracePt t="63088" x="2828925" y="5019675"/>
          <p14:tracePt t="63115" x="3014663" y="5010150"/>
          <p14:tracePt t="63133" x="3071813" y="5010150"/>
          <p14:tracePt t="63163" x="3167063" y="5010150"/>
          <p14:tracePt t="63182" x="3238500" y="5005388"/>
          <p14:tracePt t="63184" x="3271838" y="5000625"/>
          <p14:tracePt t="63212" x="3352800" y="4986338"/>
          <p14:tracePt t="63214" x="3376613" y="4981575"/>
          <p14:tracePt t="63229" x="3429000" y="4976813"/>
          <p14:tracePt t="63256" x="3486150" y="4962525"/>
          <p14:tracePt t="63260" x="3505200" y="4957763"/>
          <p14:tracePt t="63274" x="3524250" y="4953000"/>
          <p14:tracePt t="63277" x="3533775" y="4948238"/>
          <p14:tracePt t="63303" x="3567113" y="4919663"/>
          <p14:tracePt t="63335" x="3600450" y="4886325"/>
          <p14:tracePt t="63368" x="3638550" y="4852988"/>
          <p14:tracePt t="63370" x="3648075" y="4848225"/>
          <p14:tracePt t="63383" x="3648075" y="4843463"/>
          <p14:tracePt t="63417" x="3657600" y="4833938"/>
          <p14:tracePt t="63476" x="3671888" y="4819650"/>
          <p14:tracePt t="63479" x="3676650" y="4819650"/>
          <p14:tracePt t="63493" x="3681413" y="4814888"/>
          <p14:tracePt t="63511" x="3686175" y="4810125"/>
          <p14:tracePt t="63526" x="3686175" y="4805363"/>
          <p14:tracePt t="63558" x="3690938" y="4791075"/>
          <p14:tracePt t="63571" x="3695700" y="4786313"/>
          <p14:tracePt t="63604" x="3709988" y="4757738"/>
          <p14:tracePt t="63634" x="3709988" y="4743450"/>
          <p14:tracePt t="63714" x="3709988" y="4738688"/>
          <p14:tracePt t="63744" x="3709988" y="4714875"/>
          <p14:tracePt t="63776" x="3676650" y="4662488"/>
          <p14:tracePt t="63803" x="3667125" y="4657725"/>
          <p14:tracePt t="63866" x="3648075" y="4643438"/>
          <p14:tracePt t="63884" x="3633788" y="4629150"/>
          <p14:tracePt t="63900" x="3624263" y="4619625"/>
          <p14:tracePt t="63929" x="3600450" y="4605338"/>
          <p14:tracePt t="63963" x="3576638" y="4586288"/>
          <p14:tracePt t="63989" x="3524250" y="4576763"/>
          <p14:tracePt t="64025" x="3419475" y="4567238"/>
          <p14:tracePt t="64039" x="3376613" y="4567238"/>
          <p14:tracePt t="64053" x="3367088" y="4567238"/>
          <p14:tracePt t="64057" x="3348038" y="4567238"/>
          <p14:tracePt t="64070" x="3314700" y="4567238"/>
          <p14:tracePt t="64086" x="3257550" y="4567238"/>
          <p14:tracePt t="64118" x="3162300" y="4548188"/>
          <p14:tracePt t="64120" x="3138488" y="4548188"/>
          <p14:tracePt t="64132" x="3062288" y="4543425"/>
          <p14:tracePt t="64163" x="2962275" y="4538663"/>
          <p14:tracePt t="64165" x="2947988" y="4538663"/>
          <p14:tracePt t="64178" x="2928938" y="4538663"/>
          <p14:tracePt t="64180" x="2919413" y="4538663"/>
          <p14:tracePt t="64196" x="2905125" y="4529138"/>
          <p14:tracePt t="64199" x="2890838" y="4529138"/>
          <p14:tracePt t="64212" x="2852738" y="4529138"/>
          <p14:tracePt t="64229" x="2795588" y="4524375"/>
          <p14:tracePt t="64245" x="2752725" y="4524375"/>
          <p14:tracePt t="64248" x="2724150" y="4519613"/>
          <p14:tracePt t="64289" x="2552700" y="4510088"/>
          <p14:tracePt t="64321" x="2371725" y="4495800"/>
          <p14:tracePt t="64323" x="2324100" y="4486275"/>
          <p14:tracePt t="64337" x="2281238" y="4486275"/>
          <p14:tracePt t="64340" x="2266950" y="4486275"/>
          <p14:tracePt t="64373" x="2171700" y="4486275"/>
          <p14:tracePt t="64375" x="2143125" y="4486275"/>
          <p14:tracePt t="64415" x="2019300" y="4486275"/>
          <p14:tracePt t="64441" x="1966913" y="4486275"/>
          <p14:tracePt t="64476" x="1952625" y="4486275"/>
          <p14:tracePt t="64554" x="1962150" y="4462463"/>
          <p14:tracePt t="64586" x="1966913" y="4433888"/>
          <p14:tracePt t="64617" x="1976438" y="4405313"/>
          <p14:tracePt t="64650" x="1990725" y="4362450"/>
          <p14:tracePt t="64679" x="1995488" y="4319588"/>
          <p14:tracePt t="64682" x="1995488" y="4314825"/>
          <p14:tracePt t="64697" x="1995488" y="4305300"/>
          <p14:tracePt t="64740" x="2005013" y="4276725"/>
          <p14:tracePt t="64743" x="2005013" y="4271963"/>
          <p14:tracePt t="64758" x="2019300" y="4252913"/>
          <p14:tracePt t="64793" x="2047875" y="4210050"/>
          <p14:tracePt t="64795" x="2052638" y="4205288"/>
          <p14:tracePt t="64819" x="2066925" y="4195763"/>
          <p14:tracePt t="64837" x="2085975" y="4171950"/>
          <p14:tracePt t="64867" x="2133600" y="4133850"/>
          <p14:tracePt t="64898" x="2205038" y="4095750"/>
          <p14:tracePt t="64931" x="2300288" y="4057650"/>
          <p14:tracePt t="64961" x="2414588" y="4014788"/>
          <p14:tracePt t="64995" x="2528888" y="3967163"/>
          <p14:tracePt t="65010" x="2571750" y="3938588"/>
          <p14:tracePt t="65041" x="2647950" y="3905250"/>
          <p14:tracePt t="65044" x="2657475" y="3900488"/>
          <p14:tracePt t="65053" x="2686050" y="3886200"/>
          <p14:tracePt t="65084" x="2757488" y="3867150"/>
          <p14:tracePt t="65114" x="2814638" y="3848100"/>
          <p14:tracePt t="65148" x="2847975" y="3843338"/>
          <p14:tracePt t="65197" x="2895600" y="3843338"/>
          <p14:tracePt t="65209" x="2971800" y="3843338"/>
          <p14:tracePt t="65241" x="3014663" y="3843338"/>
          <p14:tracePt t="65292" x="3076575" y="3852863"/>
          <p14:tracePt t="65306" x="3105150" y="3857625"/>
          <p14:tracePt t="65335" x="3190875" y="3881438"/>
          <p14:tracePt t="65370" x="3200400" y="3900488"/>
          <p14:tracePt t="65372" x="3205163" y="3910013"/>
          <p14:tracePt t="65413" x="3271838" y="4010025"/>
          <p14:tracePt t="65444" x="3348038" y="4157663"/>
          <p14:tracePt t="65461" x="3367088" y="4229100"/>
          <p14:tracePt t="65463" x="3371850" y="4262438"/>
          <p14:tracePt t="65479" x="3376613" y="4338638"/>
          <p14:tracePt t="65506" x="3390900" y="4457700"/>
          <p14:tracePt t="65508" x="3400425" y="4500563"/>
          <p14:tracePt t="65520" x="3400425" y="4538663"/>
          <p14:tracePt t="65524" x="3400425" y="4586288"/>
          <p14:tracePt t="65537" x="3400425" y="4624388"/>
          <p14:tracePt t="65540" x="3400425" y="4652963"/>
          <p14:tracePt t="65570" x="3390900" y="4752975"/>
          <p14:tracePt t="65586" x="3381375" y="4781550"/>
          <p14:tracePt t="65619" x="3362325" y="4814888"/>
          <p14:tracePt t="65622" x="3348038" y="4824413"/>
          <p14:tracePt t="65666" x="3209925" y="4905375"/>
          <p14:tracePt t="65682" x="3109913" y="4933950"/>
          <p14:tracePt t="65697" x="3019425" y="4967288"/>
          <p14:tracePt t="65711" x="2933700" y="5000625"/>
          <p14:tracePt t="65740" x="2833688" y="5048250"/>
          <p14:tracePt t="65742" x="2819400" y="5053013"/>
          <p14:tracePt t="65757" x="2747963" y="5072063"/>
          <p14:tracePt t="65771" x="2738438" y="5072063"/>
          <p14:tracePt t="65791" x="2657475" y="5072063"/>
          <p14:tracePt t="65803" x="2600325" y="5072063"/>
          <p14:tracePt t="65837" x="2457450" y="5072063"/>
          <p14:tracePt t="65869" x="2262188" y="5072063"/>
          <p14:tracePt t="65913" x="2185988" y="5062538"/>
          <p14:tracePt t="65915" x="2176463" y="5057775"/>
          <p14:tracePt t="65960" x="2143125" y="5038725"/>
          <p14:tracePt t="65992" x="2005013" y="5000625"/>
          <p14:tracePt t="66023" x="1928813" y="4986338"/>
          <p14:tracePt t="66025" x="1909763" y="4981575"/>
          <p14:tracePt t="66036" x="1900238" y="4976813"/>
          <p14:tracePt t="66040" x="1890713" y="4972050"/>
          <p14:tracePt t="66056" x="1862138" y="4953000"/>
          <p14:tracePt t="66087" x="1819275" y="4929188"/>
          <p14:tracePt t="66116" x="1771650" y="4910138"/>
          <p14:tracePt t="66148" x="1714500" y="4891088"/>
          <p14:tracePt t="66179" x="1681163" y="4876800"/>
          <p14:tracePt t="66212" x="1638300" y="4862513"/>
          <p14:tracePt t="66245" x="1609725" y="4852988"/>
          <p14:tracePt t="66303" x="1609725" y="4838700"/>
          <p14:tracePt t="66319" x="1609725" y="4829175"/>
          <p14:tracePt t="66354" x="1638300" y="4767263"/>
          <p14:tracePt t="66358" x="1652588" y="4757738"/>
          <p14:tracePt t="66383" x="1719263" y="4700588"/>
          <p14:tracePt t="66414" x="1838325" y="4614863"/>
          <p14:tracePt t="66448" x="1933575" y="4562475"/>
          <p14:tracePt t="66461" x="1962150" y="4538663"/>
          <p14:tracePt t="66492" x="1985963" y="4529138"/>
          <p14:tracePt t="66494" x="2000250" y="4524375"/>
          <p14:tracePt t="66524" x="2047875" y="4514850"/>
          <p14:tracePt t="66553" x="2143125" y="4514850"/>
          <p14:tracePt t="66586" x="2224088" y="4514850"/>
          <p14:tracePt t="66588" x="2262188" y="4514850"/>
          <p14:tracePt t="66601" x="2319338" y="4514850"/>
          <p14:tracePt t="66603" x="2395538" y="4519613"/>
          <p14:tracePt t="66637" x="2562225" y="4543425"/>
          <p14:tracePt t="66664" x="2819400" y="4567238"/>
          <p14:tracePt t="66697" x="3105150" y="4581525"/>
          <p14:tracePt t="66731" x="3400425" y="4600575"/>
          <p14:tracePt t="66758" x="3548063" y="4619625"/>
          <p14:tracePt t="66773" x="3671888" y="4638675"/>
          <p14:tracePt t="66807" x="3833813" y="4681538"/>
          <p14:tracePt t="66837" x="3895725" y="4700588"/>
          <p14:tracePt t="66867" x="3900488" y="4705350"/>
          <p14:tracePt t="66913" x="3900488" y="4719638"/>
          <p14:tracePt t="66928" x="3900488" y="4733925"/>
          <p14:tracePt t="66962" x="3890963" y="4757738"/>
          <p14:tracePt t="66992" x="3867150" y="4762500"/>
          <p14:tracePt t="67020" x="3833813" y="4800600"/>
          <p14:tracePt t="67024" x="3824288" y="4810125"/>
          <p14:tracePt t="67037" x="3810000" y="4829175"/>
          <p14:tracePt t="67039" x="3790950" y="4838700"/>
          <p14:tracePt t="67069" x="3719513" y="4891088"/>
          <p14:tracePt t="67101" x="3629025" y="4929188"/>
          <p14:tracePt t="67132" x="3524250" y="4972050"/>
          <p14:tracePt t="67168" x="3248025" y="5029200"/>
          <p14:tracePt t="67198" x="3043238" y="5053013"/>
          <p14:tracePt t="67211" x="2976563" y="5053013"/>
          <p14:tracePt t="67242" x="2890838" y="5057775"/>
          <p14:tracePt t="67273" x="2762250" y="5062538"/>
          <p14:tracePt t="67303" x="2514600" y="5072063"/>
          <p14:tracePt t="67336" x="2257425" y="5072063"/>
          <p14:tracePt t="67338" x="2214563" y="5072063"/>
          <p14:tracePt t="67352" x="2166938" y="5072063"/>
          <p14:tracePt t="67354" x="2100263" y="5072063"/>
          <p14:tracePt t="67370" x="2024063" y="5072063"/>
          <p14:tracePt t="67399" x="1895475" y="5072063"/>
          <p14:tracePt t="67415" x="1857375" y="5072063"/>
          <p14:tracePt t="67443" x="1795463" y="5053013"/>
          <p14:tracePt t="67460" x="1743075" y="5038725"/>
          <p14:tracePt t="67492" x="1619250" y="5005388"/>
          <p14:tracePt t="67522" x="1519238" y="4981575"/>
          <p14:tracePt t="67538" x="1504950" y="4976813"/>
          <p14:tracePt t="67586" x="1462088" y="4967288"/>
          <p14:tracePt t="67618" x="1419225" y="4962525"/>
          <p14:tracePt t="67649" x="1381125" y="4943475"/>
          <p14:tracePt t="67697" x="1371600" y="4933950"/>
          <p14:tracePt t="67710" x="1362075" y="4929188"/>
          <p14:tracePt t="67743" x="1352550" y="4919663"/>
          <p14:tracePt t="67804" x="1347788" y="4900613"/>
          <p14:tracePt t="67850" x="1347788" y="4838700"/>
          <p14:tracePt t="67900" x="1433513" y="4686300"/>
          <p14:tracePt t="67929" x="1495425" y="4638675"/>
          <p14:tracePt t="67931" x="1519238" y="4624388"/>
          <p14:tracePt t="67957" x="1581150" y="4591050"/>
          <p14:tracePt t="67997" x="1757363" y="4552950"/>
          <p14:tracePt t="67998" x="1833563" y="4548188"/>
          <p14:tracePt t="68022" x="2057400" y="4548188"/>
          <p14:tracePt t="68041" x="2190750" y="4548188"/>
          <p14:tracePt t="68071" x="2424113" y="4562475"/>
          <p14:tracePt t="68074" x="2481263" y="4572000"/>
          <p14:tracePt t="68087" x="2533650" y="4576763"/>
          <p14:tracePt t="68089" x="2590800" y="4586288"/>
          <p14:tracePt t="68116" x="2771775" y="4600575"/>
          <p14:tracePt t="68117" x="2843213" y="4610100"/>
          <p14:tracePt t="68131" x="2881313" y="4610100"/>
          <p14:tracePt t="68134" x="2928938" y="4610100"/>
          <p14:tracePt t="68150" x="3014663" y="4610100"/>
          <p14:tracePt t="68178" x="3138488" y="4610100"/>
          <p14:tracePt t="68181" x="3190875" y="4610100"/>
          <p14:tracePt t="68196" x="3286125" y="4610100"/>
          <p14:tracePt t="68242" x="3481388" y="4610100"/>
          <p14:tracePt t="68269" x="3486150" y="4610100"/>
          <p14:tracePt t="68306" x="3548063" y="4610100"/>
          <p14:tracePt t="68337" x="3648075" y="4614863"/>
          <p14:tracePt t="68368" x="3657600" y="4619625"/>
          <p14:tracePt t="68430" x="3752850" y="4619625"/>
          <p14:tracePt t="68479" x="3967163" y="4624388"/>
          <p14:tracePt t="68680" x="3962400" y="4624388"/>
          <p14:tracePt t="68745" x="3962400" y="4629150"/>
          <p14:tracePt t="68803" x="3957638" y="4633913"/>
          <p14:tracePt t="68805" x="0" y="0"/>
        </p14:tracePtLst>
        <p14:tracePtLst>
          <p14:tracePt t="79324" x="1676400" y="4200525"/>
          <p14:tracePt t="79870" x="1971675" y="4224338"/>
          <p14:tracePt t="79873" x="2076450" y="4233863"/>
          <p14:tracePt t="79901" x="2514600" y="4257675"/>
          <p14:tracePt t="79917" x="2647950" y="4262438"/>
          <p14:tracePt t="79945" x="2757488" y="4262438"/>
          <p14:tracePt t="79961" x="2786063" y="4262438"/>
          <p14:tracePt t="79987" x="2890838" y="4262438"/>
          <p14:tracePt t="80036" x="3343275" y="4262438"/>
          <p14:tracePt t="80077" x="3438525" y="4276725"/>
          <p14:tracePt t="80106" x="3481388" y="4276725"/>
          <p14:tracePt t="80136" x="3557588" y="4276725"/>
          <p14:tracePt t="80158" x="3614738" y="4276725"/>
          <p14:tracePt t="80200" x="3786188" y="4276725"/>
          <p14:tracePt t="80245" x="3933825" y="4276725"/>
          <p14:tracePt t="80336" x="3990975" y="4276725"/>
          <p14:tracePt t="80367" x="4024313" y="4276725"/>
          <p14:tracePt t="80397" x="4038600" y="4271963"/>
          <p14:tracePt t="80429" x="4071938" y="4267200"/>
          <p14:tracePt t="80433" x="4086225" y="4262438"/>
          <p14:tracePt t="80467" x="4090988" y="4262438"/>
          <p14:tracePt t="80616" x="4000500" y="4262438"/>
          <p14:tracePt t="80636" x="3857625" y="4262438"/>
          <p14:tracePt t="80683" x="3509963" y="4262438"/>
          <p14:tracePt t="80693" x="3462338" y="4262438"/>
          <p14:tracePt t="80711" x="3328988" y="4262438"/>
          <p14:tracePt t="80730" x="3224213" y="4262438"/>
          <p14:tracePt t="80739" x="3157538" y="4262438"/>
          <p14:tracePt t="80788" x="2728913" y="4262438"/>
          <p14:tracePt t="80819" x="2571750" y="4262438"/>
          <p14:tracePt t="80836" x="2514600" y="4262438"/>
          <p14:tracePt t="80868" x="2290763" y="4262438"/>
          <p14:tracePt t="80896" x="2119313" y="4262438"/>
          <p14:tracePt t="80932" x="2014538" y="4262438"/>
          <p14:tracePt t="80960" x="1947863" y="4262438"/>
          <p14:tracePt t="80990" x="1804988" y="4262438"/>
          <p14:tracePt t="81031" x="1676400" y="4262438"/>
          <p14:tracePt t="81083" x="1628775" y="4262438"/>
          <p14:tracePt t="81100" x="1595438" y="4262438"/>
          <p14:tracePt t="81129" x="1566863" y="4262438"/>
          <p14:tracePt t="81213" x="1585913" y="4262438"/>
          <p14:tracePt t="81258" x="2052638" y="4252913"/>
          <p14:tracePt t="81260" x="2157413" y="4252913"/>
          <p14:tracePt t="81276" x="2376488" y="4252913"/>
          <p14:tracePt t="81308" x="2781300" y="4252913"/>
          <p14:tracePt t="81310" x="2876550" y="4252913"/>
          <p14:tracePt t="81326" x="3076575" y="4252913"/>
          <p14:tracePt t="81366" x="3448050" y="4252913"/>
          <p14:tracePt t="81371" x="3486150" y="4252913"/>
          <p14:tracePt t="81400" x="3595688" y="4248150"/>
          <p14:tracePt t="81402" x="3609975" y="4243388"/>
          <p14:tracePt t="81435" x="3729038" y="4238625"/>
          <p14:tracePt t="81446" x="3862388" y="4238625"/>
          <p14:tracePt t="81461" x="3976688" y="4238625"/>
          <p14:tracePt t="81494" x="4114800" y="4238625"/>
          <p14:tracePt t="81511" x="4124325" y="4238625"/>
          <p14:tracePt t="81771"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C09F0302-F9AF-4000-AAFF-4D0EF63585B8}"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26C11E19-158C-4BF8-870A-7537F6D1FBEA}" type="slidenum">
              <a:rPr lang="en-US" altLang="zh-CN"/>
              <a:pPr>
                <a:defRPr/>
              </a:pPr>
              <a:t>21</a:t>
            </a:fld>
            <a:endParaRPr lang="en-US" altLang="zh-CN"/>
          </a:p>
        </p:txBody>
      </p:sp>
      <p:sp>
        <p:nvSpPr>
          <p:cNvPr id="103426" name="Rectangle 2"/>
          <p:cNvSpPr>
            <a:spLocks noGrp="1" noChangeArrowheads="1"/>
          </p:cNvSpPr>
          <p:nvPr>
            <p:ph type="title"/>
          </p:nvPr>
        </p:nvSpPr>
        <p:spPr/>
        <p:txBody>
          <a:bodyPr/>
          <a:lstStyle/>
          <a:p>
            <a:pPr eaLnBrk="1" hangingPunct="1">
              <a:defRPr/>
            </a:pPr>
            <a:r>
              <a:rPr lang="en-US" altLang="zh-CN" smtClean="0"/>
              <a:t>6 </a:t>
            </a:r>
            <a:r>
              <a:rPr lang="zh-CN" altLang="en-US" smtClean="0"/>
              <a:t>证明正确性：循环不变量</a:t>
            </a:r>
          </a:p>
        </p:txBody>
      </p:sp>
      <p:sp>
        <p:nvSpPr>
          <p:cNvPr id="19462" name="Rectangle 4"/>
          <p:cNvSpPr>
            <a:spLocks noGrp="1" noChangeArrowheads="1"/>
          </p:cNvSpPr>
          <p:nvPr>
            <p:ph type="body" idx="1"/>
          </p:nvPr>
        </p:nvSpPr>
        <p:spPr>
          <a:xfrm>
            <a:off x="457200" y="1066800"/>
            <a:ext cx="8229600" cy="5105400"/>
          </a:xfrm>
          <a:noFill/>
        </p:spPr>
        <p:txBody>
          <a:bodyPr/>
          <a:lstStyle/>
          <a:p>
            <a:pPr eaLnBrk="1" hangingPunct="1">
              <a:lnSpc>
                <a:spcPct val="90000"/>
              </a:lnSpc>
              <a:buFont typeface="Wingdings" panose="05000000000000000000" pitchFamily="2" charset="2"/>
              <a:buNone/>
            </a:pPr>
            <a:r>
              <a:rPr lang="en-US" altLang="zh-CN" sz="2100" smtClean="0"/>
              <a:t>	int[ ] fib(int n) </a:t>
            </a:r>
          </a:p>
          <a:p>
            <a:pPr eaLnBrk="1" hangingPunct="1">
              <a:lnSpc>
                <a:spcPct val="90000"/>
              </a:lnSpc>
              <a:buFont typeface="Wingdings" panose="05000000000000000000" pitchFamily="2" charset="2"/>
              <a:buNone/>
            </a:pPr>
            <a:r>
              <a:rPr lang="en-US" altLang="zh-CN" sz="2100" smtClean="0"/>
              <a:t>	</a:t>
            </a:r>
            <a:r>
              <a:rPr lang="pt-BR" altLang="zh-CN" sz="2100" smtClean="0"/>
              <a:t>//@requires n &gt;= 0;</a:t>
            </a:r>
          </a:p>
          <a:p>
            <a:pPr eaLnBrk="1" hangingPunct="1">
              <a:lnSpc>
                <a:spcPct val="90000"/>
              </a:lnSpc>
              <a:buFont typeface="Wingdings" panose="05000000000000000000" pitchFamily="2" charset="2"/>
              <a:buNone/>
            </a:pPr>
            <a:r>
              <a:rPr lang="pt-BR" altLang="zh-CN" sz="2100" smtClean="0"/>
              <a:t>	//@ensures \length(\result) == n;</a:t>
            </a:r>
          </a:p>
          <a:p>
            <a:pPr eaLnBrk="1" hangingPunct="1">
              <a:lnSpc>
                <a:spcPct val="90000"/>
              </a:lnSpc>
              <a:buFont typeface="Wingdings" panose="05000000000000000000" pitchFamily="2" charset="2"/>
              <a:buNone/>
            </a:pPr>
            <a:r>
              <a:rPr lang="en-US" altLang="zh-CN" sz="2100" smtClean="0"/>
              <a:t>	{</a:t>
            </a:r>
          </a:p>
          <a:p>
            <a:pPr eaLnBrk="1" hangingPunct="1">
              <a:lnSpc>
                <a:spcPct val="90000"/>
              </a:lnSpc>
              <a:buFont typeface="Wingdings" panose="05000000000000000000" pitchFamily="2" charset="2"/>
              <a:buNone/>
            </a:pPr>
            <a:r>
              <a:rPr lang="en-US" altLang="zh-CN" sz="2100" smtClean="0"/>
              <a:t>	  int[ ] F = alloc_array(int, n);</a:t>
            </a:r>
          </a:p>
          <a:p>
            <a:pPr eaLnBrk="1" hangingPunct="1">
              <a:lnSpc>
                <a:spcPct val="90000"/>
              </a:lnSpc>
              <a:buFont typeface="Wingdings" panose="05000000000000000000" pitchFamily="2" charset="2"/>
              <a:buNone/>
            </a:pPr>
            <a:r>
              <a:rPr lang="en-US" altLang="zh-CN" sz="2100" smtClean="0"/>
              <a:t>	  if (n &gt; 0) F[0] = 0;          		/* line 0 */</a:t>
            </a:r>
          </a:p>
          <a:p>
            <a:pPr eaLnBrk="1" hangingPunct="1">
              <a:lnSpc>
                <a:spcPct val="90000"/>
              </a:lnSpc>
              <a:buFont typeface="Wingdings" panose="05000000000000000000" pitchFamily="2" charset="2"/>
              <a:buNone/>
            </a:pPr>
            <a:r>
              <a:rPr lang="en-US" altLang="zh-CN" sz="2100" smtClean="0"/>
              <a:t>	  if (n &gt; 1) F[1] = 1;			/* line 1 */</a:t>
            </a:r>
          </a:p>
          <a:p>
            <a:pPr eaLnBrk="1" hangingPunct="1">
              <a:lnSpc>
                <a:spcPct val="90000"/>
              </a:lnSpc>
              <a:buFont typeface="Wingdings" panose="05000000000000000000" pitchFamily="2" charset="2"/>
              <a:buNone/>
            </a:pPr>
            <a:r>
              <a:rPr lang="en-US" altLang="zh-CN" sz="2100" smtClean="0"/>
              <a:t>	  for (int i = 0; i &lt; n-2; i++)</a:t>
            </a:r>
          </a:p>
          <a:p>
            <a:pPr eaLnBrk="1" hangingPunct="1">
              <a:lnSpc>
                <a:spcPct val="90000"/>
              </a:lnSpc>
              <a:buFont typeface="Wingdings" panose="05000000000000000000" pitchFamily="2" charset="2"/>
              <a:buNone/>
            </a:pPr>
            <a:r>
              <a:rPr lang="en-US" altLang="zh-CN" sz="2100" smtClean="0"/>
              <a:t>	 </a:t>
            </a:r>
            <a:r>
              <a:rPr lang="en-US" altLang="zh-CN" sz="2100" smtClean="0">
                <a:solidFill>
                  <a:srgbClr val="FF0000"/>
                </a:solidFill>
              </a:rPr>
              <a:t>//@loop_invariant i &gt;= 0;</a:t>
            </a:r>
          </a:p>
          <a:p>
            <a:pPr eaLnBrk="1" hangingPunct="1">
              <a:lnSpc>
                <a:spcPct val="90000"/>
              </a:lnSpc>
              <a:buFont typeface="Wingdings" panose="05000000000000000000" pitchFamily="2" charset="2"/>
              <a:buNone/>
            </a:pPr>
            <a:r>
              <a:rPr lang="en-US" altLang="zh-CN" sz="2100" smtClean="0"/>
              <a:t>	  {</a:t>
            </a:r>
          </a:p>
          <a:p>
            <a:pPr eaLnBrk="1" hangingPunct="1">
              <a:lnSpc>
                <a:spcPct val="90000"/>
              </a:lnSpc>
              <a:buFont typeface="Wingdings" panose="05000000000000000000" pitchFamily="2" charset="2"/>
              <a:buNone/>
            </a:pPr>
            <a:r>
              <a:rPr lang="en-US" altLang="zh-CN" sz="2100" smtClean="0"/>
              <a:t>	    F[i+2] = F[i+1] + F[i];		/* line 2 */</a:t>
            </a:r>
          </a:p>
          <a:p>
            <a:pPr eaLnBrk="1" hangingPunct="1">
              <a:lnSpc>
                <a:spcPct val="90000"/>
              </a:lnSpc>
              <a:buFont typeface="Wingdings" panose="05000000000000000000" pitchFamily="2" charset="2"/>
              <a:buNone/>
            </a:pPr>
            <a:r>
              <a:rPr lang="en-US" altLang="zh-CN" sz="2100" smtClean="0"/>
              <a:t>	  }</a:t>
            </a:r>
          </a:p>
          <a:p>
            <a:pPr eaLnBrk="1" hangingPunct="1">
              <a:lnSpc>
                <a:spcPct val="90000"/>
              </a:lnSpc>
              <a:buFont typeface="Wingdings" panose="05000000000000000000" pitchFamily="2" charset="2"/>
              <a:buNone/>
            </a:pPr>
            <a:r>
              <a:rPr lang="en-US" altLang="zh-CN" sz="2100" smtClean="0"/>
              <a:t>	  return F;</a:t>
            </a:r>
          </a:p>
          <a:p>
            <a:pPr eaLnBrk="1" hangingPunct="1">
              <a:lnSpc>
                <a:spcPct val="90000"/>
              </a:lnSpc>
              <a:buFont typeface="Wingdings" panose="05000000000000000000" pitchFamily="2" charset="2"/>
              <a:buNone/>
            </a:pPr>
            <a:r>
              <a:rPr lang="en-US" altLang="zh-CN" sz="2100" smtClean="0"/>
              <a:t>	}</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694"/>
    </mc:Choice>
    <mc:Fallback>
      <p:transition spd="slow" advTm="60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3617" x="5915025" y="3876675"/>
          <p14:tracePt t="3747" x="5819775" y="3890963"/>
          <p14:tracePt t="3749" x="5781675" y="3895725"/>
          <p14:tracePt t="3791" x="5576888" y="3943350"/>
          <p14:tracePt t="3794" x="5548313" y="3948113"/>
          <p14:tracePt t="3811" x="5462588" y="3976688"/>
          <p14:tracePt t="3855" x="5138738" y="4057650"/>
          <p14:tracePt t="3883" x="4881563" y="4110038"/>
          <p14:tracePt t="3900" x="4781550" y="4129088"/>
          <p14:tracePt t="3929" x="4605338" y="4162425"/>
          <p14:tracePt t="3960" x="4433888" y="4200525"/>
          <p14:tracePt t="3992" x="4314825" y="4229100"/>
          <p14:tracePt t="4033" x="4257675" y="4233863"/>
          <p14:tracePt t="4052" x="4238625" y="4233863"/>
          <p14:tracePt t="4073" x="4162425" y="4238625"/>
          <p14:tracePt t="4090" x="4110038" y="4248150"/>
          <p14:tracePt t="4119" x="3981450" y="4252913"/>
          <p14:tracePt t="4148" x="3914775" y="4257675"/>
          <p14:tracePt t="4180" x="3790950" y="4271963"/>
          <p14:tracePt t="4184" x="3762375" y="4271963"/>
          <p14:tracePt t="4211" x="3633788" y="4286250"/>
          <p14:tracePt t="4213" x="3576638" y="4295775"/>
          <p14:tracePt t="4230" x="3505200" y="4300538"/>
          <p14:tracePt t="4259" x="3433763" y="4300538"/>
          <p14:tracePt t="4274" x="3414713" y="4300538"/>
          <p14:tracePt t="4311" x="3305175" y="4300538"/>
          <p14:tracePt t="4323" x="3281363" y="4305300"/>
          <p14:tracePt t="4353" x="3033713" y="4305300"/>
          <p14:tracePt t="4356" x="3005138" y="4305300"/>
          <p14:tracePt t="4372" x="2928938" y="4305300"/>
          <p14:tracePt t="4414" x="2876550" y="4300538"/>
          <p14:tracePt t="4430" x="2833688" y="4300538"/>
          <p14:tracePt t="4450" x="2747963" y="4300538"/>
          <p14:tracePt t="4453" x="2700338" y="4300538"/>
          <p14:tracePt t="4461" x="2643188" y="4300538"/>
          <p14:tracePt t="4476" x="2547938" y="4300538"/>
          <p14:tracePt t="4506" x="2443163" y="4286250"/>
          <p14:tracePt t="4509" x="2433638" y="4281488"/>
          <p14:tracePt t="4522" x="2424113" y="4276725"/>
          <p14:tracePt t="4560" x="2400300" y="4276725"/>
          <p14:tracePt t="4584" x="2328863" y="4276725"/>
          <p14:tracePt t="4616" x="2190750" y="4276725"/>
          <p14:tracePt t="4618" x="2171700" y="4276725"/>
          <p14:tracePt t="4649" x="2143125" y="4276725"/>
          <p14:tracePt t="4698" x="2124075" y="4276725"/>
          <p14:tracePt t="4713" x="2100263" y="4276725"/>
          <p14:tracePt t="4744" x="2047875" y="4276725"/>
          <p14:tracePt t="4746" x="2043113" y="4276725"/>
          <p14:tracePt t="4764" x="2028825" y="4276725"/>
          <p14:tracePt t="4768" x="2024063" y="4276725"/>
          <p14:tracePt t="4781" x="2014538" y="4276725"/>
          <p14:tracePt t="4805" x="2000250" y="4271963"/>
          <p14:tracePt t="4807" x="1990725" y="4271963"/>
          <p14:tracePt t="4842" x="1952625" y="4271963"/>
          <p14:tracePt t="4844" x="1947863" y="4271963"/>
          <p14:tracePt t="4884" x="1924050" y="4271963"/>
          <p14:tracePt t="4889" x="1914525" y="4271963"/>
          <p14:tracePt t="4900" x="1900238" y="4271963"/>
          <p14:tracePt t="4929" x="1843088" y="4271963"/>
          <p14:tracePt t="4933" x="1828800" y="4271963"/>
          <p14:tracePt t="4949" x="1814513" y="4271963"/>
          <p14:tracePt t="4965" x="1809750" y="4271963"/>
          <p14:tracePt t="4993" x="1790700" y="4271963"/>
          <p14:tracePt t="5038" x="1728788" y="4271963"/>
          <p14:tracePt t="5077" x="1585913" y="4271963"/>
          <p14:tracePt t="5116" x="1514475" y="4271963"/>
          <p14:tracePt t="5182" x="1481138" y="4271963"/>
          <p14:tracePt t="5199" x="1447800" y="4271963"/>
          <p14:tracePt t="5203" x="1433513" y="4271963"/>
          <p14:tracePt t="5243" x="1419225" y="4271963"/>
          <p14:tracePt t="5758" x="1419225" y="4267200"/>
          <p14:tracePt t="6008" x="1419225" y="4262438"/>
          <p14:tracePt t="6819" x="1423988" y="4257675"/>
          <p14:tracePt t="6834" x="1428750" y="4252913"/>
          <p14:tracePt t="6868" x="1438275" y="4252913"/>
          <p14:tracePt t="6967" x="1438275" y="4248150"/>
          <p14:tracePt t="7008" x="1443038" y="4248150"/>
          <p14:tracePt t="7027" x="1452563" y="4238625"/>
          <p14:tracePt t="7044" x="1466850" y="4233863"/>
          <p14:tracePt t="7075" x="1485900" y="4224338"/>
          <p14:tracePt t="7090" x="1500188" y="4214813"/>
          <p14:tracePt t="7151" x="1614488" y="4200525"/>
          <p14:tracePt t="7153" x="1633538" y="4200525"/>
          <p14:tracePt t="7169" x="1671638" y="4191000"/>
          <p14:tracePt t="7195" x="1714500" y="4191000"/>
          <p14:tracePt t="7200" x="1738313" y="4191000"/>
          <p14:tracePt t="7217" x="1766888" y="4191000"/>
          <p14:tracePt t="7248" x="1795463" y="4191000"/>
          <p14:tracePt t="7263" x="1824038" y="4191000"/>
          <p14:tracePt t="7296" x="1905000" y="4191000"/>
          <p14:tracePt t="7321" x="1933575" y="4195763"/>
          <p14:tracePt t="7335" x="1947863" y="4195763"/>
          <p14:tracePt t="7382" x="2019300" y="4195763"/>
          <p14:tracePt t="7386" x="2047875" y="4195763"/>
          <p14:tracePt t="7398" x="2085975" y="4195763"/>
          <p14:tracePt t="7400" x="2114550" y="4195763"/>
          <p14:tracePt t="7418" x="2190750" y="4195763"/>
          <p14:tracePt t="7448" x="2233613" y="4195763"/>
          <p14:tracePt t="7467" x="2238375" y="4195763"/>
          <p14:tracePt t="7521" x="2352675" y="4195763"/>
          <p14:tracePt t="7525" x="2419350" y="4195763"/>
          <p14:tracePt t="7554" x="2605088" y="4205288"/>
          <p14:tracePt t="7575" x="2676525" y="4210050"/>
          <p14:tracePt t="7602" x="2686050" y="4210050"/>
          <p14:tracePt t="7604" x="2690813" y="4210050"/>
          <p14:tracePt t="7621" x="2705100" y="4210050"/>
          <p14:tracePt t="7625" x="2714625" y="4210050"/>
          <p14:tracePt t="7647" x="2743200" y="4210050"/>
          <p14:tracePt t="7650" x="2781300" y="4210050"/>
          <p14:tracePt t="7680" x="2895600" y="4224338"/>
          <p14:tracePt t="7695" x="2962275" y="4224338"/>
          <p14:tracePt t="7726" x="3024188" y="4224338"/>
          <p14:tracePt t="7757" x="3076575" y="4219575"/>
          <p14:tracePt t="7788" x="3119438" y="4219575"/>
          <p14:tracePt t="7790" x="3138488" y="4219575"/>
          <p14:tracePt t="7808" x="3176588" y="4219575"/>
          <p14:tracePt t="7840" x="3248025" y="4219575"/>
          <p14:tracePt t="7855" x="3290888" y="4219575"/>
          <p14:tracePt t="7884" x="3309938" y="4219575"/>
          <p14:tracePt t="7899" x="3357563" y="4219575"/>
          <p14:tracePt t="7931" x="3419475" y="4219575"/>
          <p14:tracePt t="7934" x="3438525" y="4219575"/>
          <p14:tracePt t="7952" x="3481388" y="4219575"/>
          <p14:tracePt t="7956" x="3509963" y="4219575"/>
          <p14:tracePt t="7964" x="3548063" y="4219575"/>
          <p14:tracePt t="7980" x="3619500" y="4233863"/>
          <p14:tracePt t="7992" x="3657600" y="4238625"/>
          <p14:tracePt t="8040" x="3890963" y="4271963"/>
          <p14:tracePt t="8072" x="4019550" y="4271963"/>
          <p14:tracePt t="8088" x="4057650" y="4271963"/>
          <p14:tracePt t="8117" x="4100513" y="4271963"/>
          <p14:tracePt t="8155" x="4162425" y="4276725"/>
          <p14:tracePt t="8184" x="4219575" y="4271963"/>
          <p14:tracePt t="8201" x="4243388" y="4267200"/>
          <p14:tracePt t="8232" x="4262438" y="4262438"/>
          <p14:tracePt t="8310" x="4271963" y="4262438"/>
          <p14:tracePt t="8340" x="4286250" y="4257675"/>
          <p14:tracePt t="9490" x="4281488" y="4257675"/>
          <p14:tracePt t="9526" x="4276725" y="4257675"/>
          <p14:tracePt t="9592" x="4252913" y="4257675"/>
          <p14:tracePt t="9608" x="4219575" y="4257675"/>
          <p14:tracePt t="9649" x="4186238" y="4257675"/>
          <p14:tracePt t="9666" x="4148138" y="4257675"/>
          <p14:tracePt t="9730" x="4086225" y="4252913"/>
          <p14:tracePt t="9733" x="4062413" y="4252913"/>
          <p14:tracePt t="9749" x="4024313" y="4248150"/>
          <p14:tracePt t="9776" x="4000500" y="4248150"/>
          <p14:tracePt t="9835" x="3967163" y="4248150"/>
          <p14:tracePt t="9874" x="3862388" y="4243388"/>
          <p14:tracePt t="9875" x="3833813" y="4243388"/>
          <p14:tracePt t="9885" x="3790950" y="4243388"/>
          <p14:tracePt t="9900" x="3771900" y="4243388"/>
          <p14:tracePt t="9930" x="3762375" y="4243388"/>
          <p14:tracePt t="9976" x="3652838" y="4243388"/>
          <p14:tracePt t="9981" x="3614738" y="4243388"/>
          <p14:tracePt t="9997" x="3557588" y="4243388"/>
          <p14:tracePt t="10044" x="3476625" y="4243388"/>
          <p14:tracePt t="10103" x="3433763" y="4243388"/>
          <p14:tracePt t="10121" x="3405188" y="4243388"/>
          <p14:tracePt t="10167" x="3371850" y="4243388"/>
          <p14:tracePt t="10605" x="3362325" y="4243388"/>
          <p14:tracePt t="10651" x="3357563" y="4243388"/>
          <p14:tracePt t="10743" x="3343275" y="4243388"/>
          <p14:tracePt t="12086" x="3343275" y="4233863"/>
          <p14:tracePt t="12133" x="3343275" y="4214813"/>
          <p14:tracePt t="12135" x="3343275" y="4210050"/>
          <p14:tracePt t="12181" x="3343275" y="4181475"/>
          <p14:tracePt t="12199" x="3343275" y="4167188"/>
          <p14:tracePt t="12231" x="3343275" y="4129088"/>
          <p14:tracePt t="12262" x="3348038" y="4100513"/>
          <p14:tracePt t="12275" x="3348038" y="4086225"/>
          <p14:tracePt t="12321" x="3357563" y="4062413"/>
          <p14:tracePt t="12324" x="3357563" y="4052888"/>
          <p14:tracePt t="12337" x="3357563" y="4048125"/>
          <p14:tracePt t="12369" x="3362325" y="4024313"/>
          <p14:tracePt t="12398" x="3367088" y="4019550"/>
          <p14:tracePt t="12432" x="3376613" y="3990975"/>
          <p14:tracePt t="12933" x="3400425" y="4038600"/>
          <p14:tracePt t="12947" x="3405188" y="4057650"/>
          <p14:tracePt t="12978" x="3414713" y="4090988"/>
          <p14:tracePt t="13012" x="3424238" y="4095750"/>
          <p14:tracePt t="13070" x="3424238" y="4110038"/>
          <p14:tracePt t="13102" x="3429000" y="4162425"/>
          <p14:tracePt t="13134" x="3429000" y="4195763"/>
          <p14:tracePt t="13165" x="3433763" y="4214813"/>
          <p14:tracePt t="13196" x="3433763" y="4229100"/>
          <p14:tracePt t="13233" x="3433763" y="4271963"/>
          <p14:tracePt t="13262" x="3433763" y="4305300"/>
          <p14:tracePt t="13276" x="3433763" y="4324350"/>
          <p14:tracePt t="13311" x="3433763" y="4367213"/>
          <p14:tracePt t="13351" x="3433763" y="4400550"/>
          <p14:tracePt t="13388" x="3433763" y="4433888"/>
          <p14:tracePt t="13413" x="3424238" y="4457700"/>
          <p14:tracePt t="13444" x="3419475" y="4481513"/>
          <p14:tracePt t="13445" x="3419475" y="4491038"/>
          <p14:tracePt t="13460" x="3414713" y="4491038"/>
          <p14:tracePt t="13462" x="3414713" y="4495800"/>
          <p14:tracePt t="13512" x="3409950" y="4505325"/>
          <p14:tracePt t="13514" x="3409950" y="4510088"/>
          <p14:tracePt t="13526" x="3409950" y="4514850"/>
          <p14:tracePt t="13552" x="3405188" y="4524375"/>
          <p14:tracePt t="13554" x="3400425" y="4529138"/>
          <p14:tracePt t="13592" x="3395663" y="4552950"/>
          <p14:tracePt t="13635" x="3390900" y="4557713"/>
          <p14:tracePt t="13648" x="3386138" y="4562475"/>
          <p14:tracePt t="13698" x="3371850" y="4595813"/>
          <p14:tracePt t="13718" x="3367088" y="4605338"/>
          <p14:tracePt t="13758" x="3357563" y="4619625"/>
          <p14:tracePt t="13773" x="3357563" y="4629150"/>
          <p14:tracePt t="13787" x="3352800" y="4633913"/>
          <p14:tracePt t="13839" x="3338513" y="4657725"/>
          <p14:tracePt t="13885" x="3328988" y="4676775"/>
          <p14:tracePt t="13897" x="3324225" y="4681538"/>
          <p14:tracePt t="13931" x="3314700" y="4695825"/>
          <p14:tracePt t="13980" x="3290888" y="4724400"/>
          <p14:tracePt t="14026" x="3290888" y="4729163"/>
          <p14:tracePt t="14039" x="3286125" y="4729163"/>
          <p14:tracePt t="14067" x="3276600" y="4738688"/>
          <p14:tracePt t="14086" x="3248025" y="4757738"/>
          <p14:tracePt t="14116" x="3224213" y="4762500"/>
          <p14:tracePt t="14152" x="3200400" y="4767263"/>
          <p14:tracePt t="14178" x="3176588" y="4767263"/>
          <p14:tracePt t="14214" x="3143250" y="4767263"/>
          <p14:tracePt t="14243" x="3114675" y="4767263"/>
          <p14:tracePt t="14260" x="3109913" y="4757738"/>
          <p14:tracePt t="14288" x="3100388" y="4752975"/>
          <p14:tracePt t="14324" x="3062288" y="4729163"/>
          <p14:tracePt t="14337" x="3057525" y="4714875"/>
          <p14:tracePt t="14364" x="3014663" y="4676775"/>
          <p14:tracePt t="14398" x="2957513" y="4614863"/>
          <p14:tracePt t="14400" x="2938463" y="4591050"/>
          <p14:tracePt t="14429" x="2890838" y="4543425"/>
          <p14:tracePt t="14461" x="2871788" y="4500563"/>
          <p14:tracePt t="14490" x="2852738" y="4467225"/>
          <p14:tracePt t="14524" x="2838450" y="4410075"/>
          <p14:tracePt t="14526" x="2833688" y="4395788"/>
          <p14:tracePt t="14538" x="2833688" y="4386263"/>
          <p14:tracePt t="14541" x="2828925" y="4367213"/>
          <p14:tracePt t="14557" x="2824163" y="4329113"/>
          <p14:tracePt t="14586" x="2824163" y="4281488"/>
          <p14:tracePt t="14589" x="2824163" y="4271963"/>
          <p14:tracePt t="14602" x="2824163" y="4243388"/>
          <p14:tracePt t="14604" x="2824163" y="4233863"/>
          <p14:tracePt t="14619" x="2824163" y="4191000"/>
          <p14:tracePt t="14649" x="2824163" y="4152900"/>
          <p14:tracePt t="14680" x="2824163" y="4124325"/>
          <p14:tracePt t="14694" x="2824163" y="4114800"/>
          <p14:tracePt t="14729" x="2828925" y="4081463"/>
          <p14:tracePt t="14743" x="2833688" y="4057650"/>
          <p14:tracePt t="14826" x="2838450" y="4014788"/>
          <p14:tracePt t="14838" x="2838450" y="4000500"/>
          <p14:tracePt t="14867" x="2838450" y="3971925"/>
          <p14:tracePt t="14900" x="2838450" y="3952875"/>
          <p14:tracePt t="14916" x="2838450" y="3938588"/>
          <p14:tracePt t="14944" x="2838450" y="3914775"/>
          <p14:tracePt t="14960" x="2838450" y="3900488"/>
          <p14:tracePt t="14975" x="2838450" y="3876675"/>
          <p14:tracePt t="14992" x="2838450" y="3852863"/>
          <p14:tracePt t="15006" x="2838450" y="3848100"/>
          <p14:tracePt t="15039" x="2838450" y="3819525"/>
          <p14:tracePt t="15071" x="2824163" y="3790950"/>
          <p14:tracePt t="15073" x="2819400" y="3786188"/>
          <p14:tracePt t="15085" x="2819400" y="3776663"/>
          <p14:tracePt t="15121" x="2814638" y="3748088"/>
          <p14:tracePt t="15125" x="2814638" y="3743325"/>
          <p14:tracePt t="15168" x="2800350" y="3719513"/>
          <p14:tracePt t="15182" x="2776538" y="3695700"/>
          <p14:tracePt t="15211" x="2752725" y="3662363"/>
          <p14:tracePt t="15241" x="2743200" y="3638550"/>
          <p14:tracePt t="15274" x="2719388" y="3624263"/>
          <p14:tracePt t="15275" x="2709863" y="3619500"/>
          <p14:tracePt t="15289" x="2695575" y="3600450"/>
          <p14:tracePt t="15291" x="2681288" y="3590925"/>
          <p14:tracePt t="15304" x="2671763" y="3586163"/>
          <p14:tracePt t="15308" x="2647950" y="3571875"/>
          <p14:tracePt t="15324" x="2628900" y="3543300"/>
          <p14:tracePt t="15328" x="2619375" y="3533775"/>
          <p14:tracePt t="15369" x="2519363" y="3438525"/>
          <p14:tracePt t="15399" x="2495550" y="3409950"/>
          <p14:tracePt t="15430" x="2481263" y="3400425"/>
          <p14:tracePt t="15526" x="2438400" y="3376613"/>
          <p14:tracePt t="15554" x="2376488" y="3343275"/>
          <p14:tracePt t="15584" x="2333625" y="3328988"/>
          <p14:tracePt t="15588" x="2324100" y="3324225"/>
          <p14:tracePt t="15617" x="2266950" y="3305175"/>
          <p14:tracePt t="15648" x="2205038" y="3286125"/>
          <p14:tracePt t="15679" x="2152650" y="3262313"/>
          <p14:tracePt t="15682" x="2143125" y="3262313"/>
          <p14:tracePt t="15697" x="2138363" y="3257550"/>
          <p14:tracePt t="15746" x="2114550" y="3252788"/>
          <p14:tracePt t="15764" x="2071688" y="3252788"/>
          <p14:tracePt t="15789" x="2028825" y="3252788"/>
          <p14:tracePt t="15793" x="2014538" y="3252788"/>
          <p14:tracePt t="15805" x="2000250" y="3252788"/>
          <p14:tracePt t="15839" x="1976438" y="3257550"/>
          <p14:tracePt t="15868" x="1971675" y="3271838"/>
          <p14:tracePt t="15885" x="1966913" y="3276600"/>
          <p14:tracePt t="15888" x="1966913" y="3281363"/>
          <p14:tracePt t="15890" x="1952625" y="3300413"/>
          <p14:tracePt t="15900" x="1943100" y="3314700"/>
          <p14:tracePt t="15914" x="1938338" y="3328988"/>
          <p14:tracePt t="15916" x="1928813" y="3352800"/>
          <p14:tracePt t="15945" x="1895475" y="3424238"/>
          <p14:tracePt t="15962" x="1876425" y="3471863"/>
          <p14:tracePt t="15991" x="1843088" y="3571875"/>
          <p14:tracePt t="16027" x="1828800" y="3648075"/>
          <p14:tracePt t="16034" x="1828800" y="3657600"/>
          <p14:tracePt t="16070" x="1828800" y="3667125"/>
          <p14:tracePt t="16088" x="1819275" y="3690938"/>
          <p14:tracePt t="16121" x="1800225" y="3762375"/>
          <p14:tracePt t="16124" x="1800225" y="3767138"/>
          <p14:tracePt t="16132" x="1795463" y="3786188"/>
          <p14:tracePt t="16185" x="1785938" y="3867150"/>
          <p14:tracePt t="16226" x="1785938" y="3919538"/>
          <p14:tracePt t="16259" x="1795463" y="4029075"/>
          <p14:tracePt t="16305" x="1847850" y="4138613"/>
          <p14:tracePt t="16308" x="1876425" y="4191000"/>
          <p14:tracePt t="16355" x="2124075" y="4291013"/>
          <p14:tracePt t="16358" x="2181225" y="4300538"/>
          <p14:tracePt t="16376" x="2300288" y="4305300"/>
          <p14:tracePt t="16399" x="2462213" y="4319588"/>
          <p14:tracePt t="16402" x="2524125" y="4329113"/>
          <p14:tracePt t="16418" x="2652713" y="4329113"/>
          <p14:tracePt t="16434" x="2800350" y="4333875"/>
          <p14:tracePt t="16451" x="2943225" y="4343400"/>
          <p14:tracePt t="16455" x="3019425" y="4343400"/>
          <p14:tracePt t="16464" x="3067050" y="4343400"/>
          <p14:tracePt t="16481" x="3152775" y="4348163"/>
          <p14:tracePt t="16491" x="3224213" y="4357688"/>
          <p14:tracePt t="16507" x="3286125" y="4362450"/>
          <p14:tracePt t="16542" x="3419475" y="4362450"/>
          <p14:tracePt t="16545" x="3448050" y="4362450"/>
          <p14:tracePt t="16561" x="3509963" y="4362450"/>
          <p14:tracePt t="16606" x="3609975" y="4362450"/>
          <p14:tracePt t="16609" x="3619500" y="4362450"/>
          <p14:tracePt t="16650" x="3729038" y="4362450"/>
          <p14:tracePt t="16665" x="3776663" y="4362450"/>
          <p14:tracePt t="16693" x="3838575" y="4362450"/>
          <p14:tracePt t="16696" x="3848100" y="4362450"/>
          <p14:tracePt t="16710" x="3852863" y="4362450"/>
          <p14:tracePt t="16762" x="3910013" y="4362450"/>
          <p14:tracePt t="16777" x="3948113" y="4352925"/>
          <p14:tracePt t="16804" x="3971925" y="4348163"/>
          <p14:tracePt t="16807" x="3976688" y="4343400"/>
          <p14:tracePt t="16855" x="3995738" y="4329113"/>
          <p14:tracePt t="16872" x="4005263" y="4324350"/>
          <p14:tracePt t="16907" x="4043363" y="4271963"/>
          <p14:tracePt t="16930" x="4057650" y="4248150"/>
          <p14:tracePt t="16948" x="4062413" y="4238625"/>
          <p14:tracePt t="16951" x="4067175" y="4224338"/>
          <p14:tracePt t="16993" x="4081463" y="4176713"/>
          <p14:tracePt t="17028" x="4100513" y="4024313"/>
          <p14:tracePt t="17057" x="4100513" y="3967163"/>
          <p14:tracePt t="17062" x="4100513" y="3957638"/>
          <p14:tracePt t="17103" x="4100513" y="3952875"/>
          <p14:tracePt t="17198" x="4076700" y="3938588"/>
          <p14:tracePt t="17213" x="4043363" y="3933825"/>
          <p14:tracePt t="17243" x="3924300" y="3895725"/>
          <p14:tracePt t="17262" x="3900488" y="3886200"/>
          <p14:tracePt t="17288" x="3843338" y="3848100"/>
          <p14:tracePt t="17302" x="3838575" y="3848100"/>
          <p14:tracePt t="17337" x="3810000" y="3843338"/>
          <p14:tracePt t="17340" x="3795713" y="3843338"/>
          <p14:tracePt t="17365" x="3752850" y="3843338"/>
          <p14:tracePt t="17401" x="3662363" y="3838575"/>
          <p14:tracePt t="17406" x="3652838" y="3838575"/>
          <p14:tracePt t="17414" x="3633788" y="3838575"/>
          <p14:tracePt t="17470" x="3529013" y="3838575"/>
          <p14:tracePt t="17508" x="3524250" y="3838575"/>
          <p14:tracePt t="17573" x="3519488" y="3838575"/>
          <p14:tracePt t="17587" x="3514725" y="3843338"/>
          <p14:tracePt t="17616" x="3490913" y="3871913"/>
          <p14:tracePt t="17619" x="3490913" y="3876675"/>
          <p14:tracePt t="17651" x="3471863" y="3900488"/>
          <p14:tracePt t="17653" x="3471863" y="3905250"/>
          <p14:tracePt t="17667" x="3471863" y="3914775"/>
          <p14:tracePt t="17669" x="3467100" y="3919538"/>
          <p14:tracePt t="17697" x="3467100" y="3924300"/>
          <p14:tracePt t="17744" x="3457575" y="3943350"/>
          <p14:tracePt t="17774" x="3457575" y="3952875"/>
          <p14:tracePt t="17824" x="3452813" y="3952875"/>
          <p14:tracePt t="18398" x="3424238" y="3843338"/>
          <p14:tracePt t="18415" x="3386138" y="3743325"/>
          <p14:tracePt t="18449" x="3319463" y="3476625"/>
          <p14:tracePt t="18495" x="3267075" y="3233738"/>
          <p14:tracePt t="18526" x="3243263" y="3109913"/>
          <p14:tracePt t="18557" x="3219450" y="3019425"/>
          <p14:tracePt t="18561" x="3214688" y="3005138"/>
          <p14:tracePt t="18586" x="3209925" y="2967038"/>
          <p14:tracePt t="18602" x="3205163" y="2947988"/>
          <p14:tracePt t="18636" x="3205163" y="2914650"/>
          <p14:tracePt t="18650" x="3205163" y="2905125"/>
          <p14:tracePt t="18681" x="3205163" y="2871788"/>
          <p14:tracePt t="18712" x="3205163" y="2852738"/>
          <p14:tracePt t="18744" x="3195638" y="2795588"/>
          <p14:tracePt t="18762" x="3186113" y="2752725"/>
          <p14:tracePt t="18766" x="3181350" y="2728913"/>
          <p14:tracePt t="18808" x="3162300" y="2614613"/>
          <p14:tracePt t="18824" x="3162300" y="2581275"/>
          <p14:tracePt t="18856" x="3148013" y="2509838"/>
          <p14:tracePt t="18886" x="3124200" y="2471738"/>
          <p14:tracePt t="18900" x="3109913" y="2447925"/>
          <p14:tracePt t="18929" x="3090863" y="2409825"/>
          <p14:tracePt t="18948" x="3076575" y="2386013"/>
          <p14:tracePt t="18980" x="3043238" y="2338388"/>
          <p14:tracePt t="18983" x="3038475" y="2333625"/>
          <p14:tracePt t="19026" x="3019425" y="2300288"/>
          <p14:tracePt t="19056" x="3019425" y="2290763"/>
          <p14:tracePt t="19100" x="3019425" y="2276475"/>
          <p14:tracePt t="19122" x="3014663" y="2276475"/>
          <p14:tracePt t="19149" x="3014663" y="2262188"/>
          <p14:tracePt t="19200" x="3014663" y="2219325"/>
          <p14:tracePt t="19246" x="3014663" y="2214563"/>
          <p14:tracePt t="19258" x="3014663" y="2209800"/>
          <p14:tracePt t="19291" x="3014663" y="2195513"/>
          <p14:tracePt t="19335" x="3014663" y="2171700"/>
          <p14:tracePt t="19367" x="3014663" y="2152650"/>
          <p14:tracePt t="19401" x="3014663" y="2133600"/>
          <p14:tracePt t="19428" x="3014663" y="2124075"/>
          <p14:tracePt t="19463" x="3014663" y="2081213"/>
          <p14:tracePt t="19492" x="3033713" y="2047875"/>
          <p14:tracePt t="19528" x="3128963" y="1943100"/>
          <p14:tracePt t="19556" x="3143250" y="1924050"/>
          <p14:tracePt t="19558" x="3152775" y="1914525"/>
          <p14:tracePt t="19579" x="3186113" y="1900238"/>
          <p14:tracePt t="19589" x="3224213" y="1881188"/>
          <p14:tracePt t="19603" x="3238500" y="1876425"/>
          <p14:tracePt t="19606" x="3252788" y="1866900"/>
          <p14:tracePt t="19634" x="3267075" y="1852613"/>
          <p14:tracePt t="19650" x="3276600" y="1847850"/>
          <p14:tracePt t="19664" x="3290888" y="1843088"/>
          <p14:tracePt t="19696" x="3305175" y="1833563"/>
          <p14:tracePt t="19712" x="3305175" y="1828800"/>
          <p14:tracePt t="19776" x="3343275" y="1828800"/>
          <p14:tracePt t="19801" x="3429000" y="1847850"/>
          <p14:tracePt t="19837" x="3486150" y="1947863"/>
          <p14:tracePt t="20183" x="3476625" y="1947863"/>
          <p14:tracePt t="20210" x="3471863" y="1947863"/>
          <p14:tracePt t="20260" x="3457575" y="1962150"/>
          <p14:tracePt t="20263" x="3452813" y="1966913"/>
          <p14:tracePt t="20291" x="3419475" y="1990725"/>
          <p14:tracePt t="20305" x="3386138" y="2009775"/>
          <p14:tracePt t="20319" x="3348038" y="2033588"/>
          <p14:tracePt t="20351" x="3267075" y="2090738"/>
          <p14:tracePt t="20354" x="3243263" y="2109788"/>
          <p14:tracePt t="20366" x="3228975" y="2124075"/>
          <p14:tracePt t="20368" x="3195638" y="2147888"/>
          <p14:tracePt t="20413" x="3086100" y="2233613"/>
          <p14:tracePt t="20415" x="3071813" y="2252663"/>
          <p14:tracePt t="20430" x="3043238" y="2276475"/>
          <p14:tracePt t="20458" x="3009900" y="2309813"/>
          <p14:tracePt t="20460" x="3005138" y="2319338"/>
          <p14:tracePt t="20476" x="2995613" y="2333625"/>
          <p14:tracePt t="20493" x="2976563" y="2357438"/>
          <p14:tracePt t="20497" x="2971800" y="2366963"/>
          <p14:tracePt t="20522" x="2938463" y="2409825"/>
          <p14:tracePt t="20525" x="2919413" y="2424113"/>
          <p14:tracePt t="20537" x="2895600" y="2447925"/>
          <p14:tracePt t="20571" x="2771775" y="2595563"/>
          <p14:tracePt t="20618" x="2676525" y="2767013"/>
          <p14:tracePt t="20647" x="2609850" y="2900363"/>
          <p14:tracePt t="20680" x="2543175" y="3000375"/>
          <p14:tracePt t="20726" x="2486025" y="3105150"/>
          <p14:tracePt t="20728" x="2476500" y="3124200"/>
          <p14:tracePt t="20740" x="2457450" y="3157538"/>
          <p14:tracePt t="20772" x="2405063" y="3243263"/>
          <p14:tracePt t="20774" x="2386013" y="3276600"/>
          <p14:tracePt t="20821" x="2281238" y="3414713"/>
          <p14:tracePt t="20873" x="2185988" y="3548063"/>
          <p14:tracePt t="20917" x="2090738" y="3667125"/>
          <p14:tracePt t="20931" x="2047875" y="3719513"/>
          <p14:tracePt t="20946" x="2033588" y="3729038"/>
          <p14:tracePt t="20992" x="2028825" y="3733800"/>
          <p14:tracePt t="21026" x="2024063" y="3738563"/>
          <p14:tracePt t="21041" x="2019300" y="3738563"/>
          <p14:tracePt t="21058" x="2014538" y="3743325"/>
          <p14:tracePt t="21151" x="2009775" y="3757613"/>
          <p14:tracePt t="21618" x="2052638" y="3767138"/>
          <p14:tracePt t="21649" x="2109788" y="3786188"/>
          <p14:tracePt t="21681" x="2143125" y="3795713"/>
          <p14:tracePt t="21774" x="2147888" y="3795713"/>
          <p14:tracePt t="22051" x="2152650" y="3795713"/>
          <p14:tracePt t="22494" x="2143125" y="3795713"/>
          <p14:tracePt t="22555" x="2138363" y="3795713"/>
          <p14:tracePt t="22585" x="2133600" y="3800475"/>
          <p14:tracePt t="22711" x="2119313" y="3800475"/>
          <p14:tracePt t="22724" x="2105025" y="3800475"/>
          <p14:tracePt t="22771" x="2095500" y="3800475"/>
          <p14:tracePt t="22807" x="2081213" y="3800475"/>
          <p14:tracePt t="22929" x="2071688" y="3800475"/>
          <p14:tracePt t="23178" x="2062163" y="3805238"/>
          <p14:tracePt t="23200" x="2052638" y="3810000"/>
          <p14:tracePt t="23213" x="2043113" y="3814763"/>
          <p14:tracePt t="23248" x="2009775" y="3829050"/>
          <p14:tracePt t="23309" x="1995488" y="3829050"/>
          <p14:tracePt t="23352" x="1966913" y="3829050"/>
          <p14:tracePt t="23355" x="1962150" y="3829050"/>
          <p14:tracePt t="23399" x="1952625" y="3829050"/>
          <p14:tracePt t="23743" x="1957388" y="3829050"/>
          <p14:tracePt t="23758" x="1962150" y="3824288"/>
          <p14:tracePt t="23775" x="1976438" y="3824288"/>
          <p14:tracePt t="23824" x="2057400" y="3824288"/>
          <p14:tracePt t="23826" x="2066925" y="3824288"/>
          <p14:tracePt t="23839" x="2071688" y="3824288"/>
          <p14:tracePt t="23868" x="2081213" y="3824288"/>
          <p14:tracePt t="23883" x="2090738" y="3824288"/>
          <p14:tracePt t="23918" x="2100263" y="3824288"/>
          <p14:tracePt t="23962" x="2128838" y="3819525"/>
          <p14:tracePt t="23992" x="2133600" y="3819525"/>
          <p14:tracePt t="24261" x="2133600" y="3814763"/>
          <p14:tracePt t="24273" x="2133600" y="3810000"/>
          <p14:tracePt t="24338" x="2133600" y="3805238"/>
          <p14:tracePt t="24663" x="2133600" y="3800475"/>
          <p14:tracePt t="24996" x="2133600" y="3795713"/>
          <p14:tracePt t="25087" x="2133600" y="3790950"/>
          <p14:tracePt t="25131" x="2133600" y="3786188"/>
          <p14:tracePt t="25193" x="2147888" y="3767138"/>
          <p14:tracePt t="25225" x="2166938" y="3738563"/>
          <p14:tracePt t="25257" x="2176463" y="3724275"/>
          <p14:tracePt t="25287" x="2185988" y="3724275"/>
          <p14:tracePt t="25320" x="2195513" y="3719513"/>
          <p14:tracePt t="25445" x="2266950" y="3719513"/>
          <p14:tracePt t="25480" x="2271713" y="3719513"/>
          <p14:tracePt t="26181" x="2252663" y="3781425"/>
          <p14:tracePt t="26213" x="2228850" y="3848100"/>
          <p14:tracePt t="26240" x="2224088" y="3862388"/>
          <p14:tracePt t="26270" x="2224088" y="3867150"/>
          <p14:tracePt t="26335" x="2224088" y="3881438"/>
          <p14:tracePt t="26366" x="2247900" y="3914775"/>
          <p14:tracePt t="26368" x="2247900" y="3919538"/>
          <p14:tracePt t="26383" x="2262188" y="3938588"/>
          <p14:tracePt t="26413" x="2271713" y="3948113"/>
          <p14:tracePt t="26475" x="2276475" y="3952875"/>
          <p14:tracePt t="26522" x="2281238" y="3957638"/>
          <p14:tracePt t="26549" x="2286000" y="3957638"/>
          <p14:tracePt t="26620" x="2319338" y="3976688"/>
          <p14:tracePt t="26623" x="2324100" y="3981450"/>
          <p14:tracePt t="26634" x="2333625" y="3981450"/>
          <p14:tracePt t="26662" x="2419350" y="4014788"/>
          <p14:tracePt t="26680" x="2466975" y="4033838"/>
          <p14:tracePt t="26709" x="2562225" y="4052888"/>
          <p14:tracePt t="26741" x="2776538" y="4086225"/>
          <p14:tracePt t="26775" x="3081338" y="4119563"/>
          <p14:tracePt t="26807" x="3143250" y="4124325"/>
          <p14:tracePt t="26839" x="3167063" y="4124325"/>
          <p14:tracePt t="26840" x="3176588" y="4124325"/>
          <p14:tracePt t="26851" x="3181350" y="4124325"/>
          <p14:tracePt t="26868" x="3195638" y="4124325"/>
          <p14:tracePt t="26905" x="3286125" y="4124325"/>
          <p14:tracePt t="26932" x="3367088" y="4124325"/>
          <p14:tracePt t="26962" x="3481388" y="4124325"/>
          <p14:tracePt t="26991" x="3562350" y="4124325"/>
          <p14:tracePt t="27023" x="3567113" y="4124325"/>
          <p14:tracePt t="27117" x="3576638" y="4124325"/>
          <p14:tracePt t="27248" x="3571875" y="4124325"/>
          <p14:tracePt t="27287" x="3557588" y="4114800"/>
          <p14:tracePt t="27340" x="3448050" y="4086225"/>
          <p14:tracePt t="27355" x="3309938" y="4062413"/>
          <p14:tracePt t="27383" x="3081338" y="4038600"/>
          <p14:tracePt t="27388" x="3014663" y="4038600"/>
          <p14:tracePt t="27400" x="2990850" y="4033838"/>
          <p14:tracePt t="27422" x="2862263" y="4024313"/>
          <p14:tracePt t="27429" x="2852738" y="4019550"/>
          <p14:tracePt t="27444" x="2819400" y="4005263"/>
          <p14:tracePt t="27475" x="2776538" y="3990975"/>
          <p14:tracePt t="27478" x="2752725" y="3981450"/>
          <p14:tracePt t="27527" x="2624138" y="3943350"/>
          <p14:tracePt t="27557" x="2557463" y="3929063"/>
          <p14:tracePt t="27574" x="2514600" y="3919538"/>
          <p14:tracePt t="27600" x="2438400" y="3905250"/>
          <p14:tracePt t="27638" x="2357438" y="3905250"/>
          <p14:tracePt t="27654" x="2314575" y="3910013"/>
          <p14:tracePt t="27694" x="2247900" y="3919538"/>
          <p14:tracePt t="27746" x="2085975" y="3976688"/>
          <p14:tracePt t="27787" x="1966913" y="4038600"/>
          <p14:tracePt t="27817" x="1914525" y="4090988"/>
          <p14:tracePt t="27931" x="1919288" y="4105275"/>
          <p14:tracePt t="27936" x="1924050" y="4105275"/>
          <p14:tracePt t="27950" x="1933575" y="4110038"/>
          <p14:tracePt t="27951" x="1943100" y="4114800"/>
          <p14:tracePt t="27991" x="2000250" y="4143375"/>
          <p14:tracePt t="28010" x="2119313" y="4167188"/>
          <p14:tracePt t="28013" x="2157413" y="4181475"/>
          <p14:tracePt t="28027" x="2257425" y="4205288"/>
          <p14:tracePt t="28052" x="2395538" y="4224338"/>
          <p14:tracePt t="28070" x="2466975" y="4238625"/>
          <p14:tracePt t="28072" x="2490788" y="4243388"/>
          <p14:tracePt t="28085" x="2519363" y="4248150"/>
          <p14:tracePt t="28088" x="2552700" y="4248150"/>
          <p14:tracePt t="28101" x="2600325" y="4252913"/>
          <p14:tracePt t="28132" x="2738438" y="4262438"/>
          <p14:tracePt t="28148" x="2809875" y="4267200"/>
          <p14:tracePt t="28183" x="2947988" y="4267200"/>
          <p14:tracePt t="28226" x="3062288" y="4267200"/>
          <p14:tracePt t="28228" x="3086100" y="4267200"/>
          <p14:tracePt t="28243" x="3105150" y="4267200"/>
          <p14:tracePt t="28245" x="3152775" y="4267200"/>
          <p14:tracePt t="28273" x="3257550" y="4267200"/>
          <p14:tracePt t="28275" x="3276600" y="4267200"/>
          <p14:tracePt t="28307" x="3286125" y="4262438"/>
          <p14:tracePt t="28349" x="3286125" y="4257675"/>
          <p14:tracePt t="28369" x="3300413" y="4248150"/>
          <p14:tracePt t="28399" x="3324225" y="4229100"/>
          <p14:tracePt t="28401" x="3324225" y="4224338"/>
          <p14:tracePt t="28464" x="3324225" y="4219575"/>
          <p14:tracePt t="28478" x="3324225" y="4214813"/>
          <p14:tracePt t="28508" x="3338513" y="4191000"/>
          <p14:tracePt t="28559" x="3362325" y="4133850"/>
          <p14:tracePt t="28602" x="3381375" y="4110038"/>
          <p14:tracePt t="28633" x="3386138" y="4105275"/>
          <p14:tracePt t="28663" x="3386138" y="4100513"/>
          <p14:tracePt t="28913" x="3395663" y="4105275"/>
          <p14:tracePt t="28944" x="3452813" y="4124325"/>
          <p14:tracePt t="28959" x="3486150" y="4129088"/>
          <p14:tracePt t="28992" x="3495675" y="4133850"/>
          <p14:tracePt t="29059" x="3562350" y="4148138"/>
          <p14:tracePt t="29074" x="3624263" y="4167188"/>
          <p14:tracePt t="29076" x="3676650" y="4176713"/>
          <p14:tracePt t="29085" x="3705225" y="4181475"/>
          <p14:tracePt t="29101" x="3738563" y="4186238"/>
          <p14:tracePt t="29210" x="3748088" y="4186238"/>
          <p14:tracePt t="29248" x="3781425" y="4186238"/>
          <p14:tracePt t="29289" x="3838575" y="4186238"/>
          <p14:tracePt t="29294" x="3848100" y="4186238"/>
          <p14:tracePt t="29309" x="3862388" y="4186238"/>
          <p14:tracePt t="29399" x="3900488" y="4176713"/>
          <p14:tracePt t="29413" x="3919538" y="4176713"/>
          <p14:tracePt t="29415" x="3933825" y="4171950"/>
          <p14:tracePt t="29446" x="3967163" y="4167188"/>
          <p14:tracePt t="29526" x="3995738" y="4167188"/>
          <p14:tracePt t="29554" x="4029075" y="4162425"/>
          <p14:tracePt t="29557" x="4038600" y="4162425"/>
          <p14:tracePt t="29572" x="4043363" y="4162425"/>
          <p14:tracePt t="29601" x="4057650" y="4157663"/>
          <p14:tracePt t="29647" x="4095750" y="4143375"/>
          <p14:tracePt t="29683" x="4105275" y="4133850"/>
          <p14:tracePt t="29772" x="4105275" y="4100513"/>
          <p14:tracePt t="29802" x="4105275" y="4081463"/>
          <p14:tracePt t="29851" x="4105275" y="4057650"/>
          <p14:tracePt t="29908" x="4095750" y="4033838"/>
          <p14:tracePt t="29950" x="4095750" y="4029075"/>
          <p14:tracePt t="30012" x="4019550" y="4000500"/>
          <p14:tracePt t="30015" x="4010025" y="3995738"/>
          <p14:tracePt t="30027" x="4000500" y="3995738"/>
          <p14:tracePt t="30044" x="3990975" y="3995738"/>
          <p14:tracePt t="30149" x="3938588" y="3981450"/>
          <p14:tracePt t="30184" x="3900488" y="3976688"/>
          <p14:tracePt t="30188" x="3895725" y="3971925"/>
          <p14:tracePt t="30211" x="3890963" y="3971925"/>
          <p14:tracePt t="30242" x="3848100" y="3971925"/>
          <p14:tracePt t="30273" x="3776663" y="3967163"/>
          <p14:tracePt t="30276" x="3767138" y="3967163"/>
          <p14:tracePt t="30335" x="3762375" y="3967163"/>
          <p14:tracePt t="30524" x="3752850" y="3967163"/>
          <p14:tracePt t="30620" x="3743325" y="3967163"/>
          <p14:tracePt t="30664" x="3686175" y="4014788"/>
          <p14:tracePt t="30666" x="3676650" y="4019550"/>
          <p14:tracePt t="30681" x="3667125" y="4024313"/>
          <p14:tracePt t="30683" x="3648075" y="4033838"/>
          <p14:tracePt t="30730" x="3538538" y="4057650"/>
          <p14:tracePt t="30734" x="3514725" y="4057650"/>
          <p14:tracePt t="30741" x="3500438" y="4057650"/>
          <p14:tracePt t="30761" x="3471863" y="4057650"/>
          <p14:tracePt t="30775" x="3457575" y="4057650"/>
          <p14:tracePt t="30809" x="3419475" y="4052888"/>
          <p14:tracePt t="30823" x="3390900" y="4052888"/>
          <p14:tracePt t="30836" x="3352800" y="4048125"/>
          <p14:tracePt t="30852" x="3281363" y="4043363"/>
          <p14:tracePt t="30855" x="3252788" y="4043363"/>
          <p14:tracePt t="30883" x="3195638" y="4038600"/>
          <p14:tracePt t="30885" x="3181350" y="4038600"/>
          <p14:tracePt t="30898" x="3162300" y="4038600"/>
          <p14:tracePt t="30915" x="3152775" y="4038600"/>
          <p14:tracePt t="30945" x="3138488" y="4038600"/>
          <p14:tracePt t="30960" x="3124200" y="4038600"/>
          <p14:tracePt t="30992" x="3114675" y="4033838"/>
          <p14:tracePt t="31071" x="3105150" y="4024313"/>
          <p14:tracePt t="31115" x="3105150" y="4014788"/>
          <p14:tracePt t="31293" x="3105150" y="4010025"/>
          <p14:tracePt t="31333" x="3105150" y="4005263"/>
          <p14:tracePt t="31399" x="3162300" y="3986213"/>
          <p14:tracePt t="31433" x="3224213" y="3967163"/>
          <p14:tracePt t="31459" x="3243263" y="3957638"/>
          <p14:tracePt t="31462" x="3257550" y="3957638"/>
          <p14:tracePt t="31476" x="3300413" y="3948113"/>
          <p14:tracePt t="31514" x="3457575" y="3929063"/>
          <p14:tracePt t="31553" x="3609975" y="3914775"/>
          <p14:tracePt t="31556" x="3657600" y="3914775"/>
          <p14:tracePt t="31558" x="3705225" y="3914775"/>
          <p14:tracePt t="31574" x="3838575" y="3914775"/>
          <p14:tracePt t="31601" x="4019550" y="3914775"/>
          <p14:tracePt t="31603" x="4057650" y="3914775"/>
          <p14:tracePt t="31616" x="4076700" y="3914775"/>
          <p14:tracePt t="31618" x="4081463" y="3914775"/>
          <p14:tracePt t="31773" x="4095750" y="3914775"/>
          <p14:tracePt t="31806" x="4195763" y="3900488"/>
          <p14:tracePt t="31838" x="4300538" y="3886200"/>
          <p14:tracePt t="31871" x="4314825" y="3876675"/>
          <p14:tracePt t="31912" x="4329113" y="3876675"/>
          <p14:tracePt t="31944" x="4343400" y="3871913"/>
          <p14:tracePt t="32366" x="0" y="0"/>
        </p14:tracePtLst>
        <p14:tracePtLst>
          <p14:tracePt t="34836" x="4300538" y="3757613"/>
          <p14:tracePt t="35149" x="4291013" y="3776663"/>
          <p14:tracePt t="35151" x="4291013" y="3781425"/>
          <p14:tracePt t="35166" x="4281488" y="3810000"/>
          <p14:tracePt t="35198" x="4262438" y="3852863"/>
          <p14:tracePt t="35213" x="4257675" y="3876675"/>
          <p14:tracePt t="35229" x="4243388" y="3905250"/>
          <p14:tracePt t="35247" x="4233863" y="3919538"/>
          <p14:tracePt t="35250" x="4224338" y="3933825"/>
          <p14:tracePt t="35291" x="4176713" y="4005263"/>
          <p14:tracePt t="35294" x="4171950" y="4014788"/>
          <p14:tracePt t="35309" x="4143375" y="4048125"/>
          <p14:tracePt t="35352" x="4105275" y="4100513"/>
          <p14:tracePt t="35354" x="4100513" y="4110038"/>
          <p14:tracePt t="35369" x="4086225" y="4129088"/>
          <p14:tracePt t="35400" x="4048125" y="4176713"/>
          <p14:tracePt t="35431" x="4033838" y="4191000"/>
          <p14:tracePt t="35460" x="4033838" y="4195763"/>
          <p14:tracePt t="35507" x="4024313" y="4200525"/>
          <p14:tracePt t="35522" x="4005263" y="4214813"/>
          <p14:tracePt t="35538" x="4000500" y="4214813"/>
          <p14:tracePt t="35540" x="3990975" y="4219575"/>
          <p14:tracePt t="35553" x="3981450" y="4219575"/>
          <p14:tracePt t="35557" x="3967163" y="4224338"/>
          <p14:tracePt t="35586" x="3881438" y="4243388"/>
          <p14:tracePt t="35618" x="3810000" y="4248150"/>
          <p14:tracePt t="35648" x="3790950" y="4248150"/>
          <p14:tracePt t="35711" x="3681413" y="4248150"/>
          <p14:tracePt t="35713" x="3662363" y="4248150"/>
          <p14:tracePt t="35729" x="3600450" y="4248150"/>
          <p14:tracePt t="35757" x="3438525" y="4248150"/>
          <p14:tracePt t="35759" x="3400425" y="4248150"/>
          <p14:tracePt t="35803" x="3386138" y="4248150"/>
          <p14:tracePt t="35867" x="3276600" y="4248150"/>
          <p14:tracePt t="35871" x="3248025" y="4248150"/>
          <p14:tracePt t="35885" x="3228975" y="4243388"/>
          <p14:tracePt t="35886" x="3209925" y="4233863"/>
          <p14:tracePt t="35899" x="3195638" y="4233863"/>
          <p14:tracePt t="35902" x="3190875" y="4233863"/>
          <p14:tracePt t="35960" x="3181350" y="4224338"/>
          <p14:tracePt t="35995" x="3143250" y="4214813"/>
          <p14:tracePt t="36027" x="3095625" y="4205288"/>
          <p14:tracePt t="36030" x="3076575" y="4200525"/>
          <p14:tracePt t="36058" x="3000375" y="4176713"/>
          <p14:tracePt t="36079" x="2938463" y="4157663"/>
          <p14:tracePt t="36102" x="2867025" y="4148138"/>
          <p14:tracePt t="36106" x="2843213" y="4143375"/>
          <p14:tracePt t="36273" x="2843213" y="4138613"/>
          <p14:tracePt t="36303" x="2857500" y="4129088"/>
          <p14:tracePt t="36333" x="2881313" y="4124325"/>
          <p14:tracePt t="36368" x="3028950" y="4124325"/>
          <p14:tracePt t="36399" x="3195638" y="4133850"/>
          <p14:tracePt t="36430" x="3281363" y="4143375"/>
          <p14:tracePt t="36647" x="3290888" y="4143375"/>
          <p14:tracePt t="36682" x="3290888" y="4148138"/>
          <p14:tracePt t="36729" x="3371850" y="4152900"/>
          <p14:tracePt t="36757" x="3429000" y="4162425"/>
          <p14:tracePt t="36759" x="3452813" y="4162425"/>
          <p14:tracePt t="36772" x="3462338" y="4167188"/>
          <p14:tracePt t="36839" x="3505200" y="4167188"/>
          <p14:tracePt t="36866" x="3571875" y="4171950"/>
          <p14:tracePt t="36898" x="3609975" y="4181475"/>
          <p14:tracePt t="36929" x="3643313" y="4181475"/>
          <p14:tracePt t="36959" x="3695700" y="4181475"/>
          <p14:tracePt t="36998" x="3743325" y="4176713"/>
          <p14:tracePt t="37041" x="3771900" y="4157663"/>
          <p14:tracePt t="37074" x="3819525" y="4138613"/>
          <p14:tracePt t="37087" x="3829050" y="4133850"/>
          <p14:tracePt t="37135" x="3895725" y="4086225"/>
          <p14:tracePt t="37149" x="3929063" y="4062413"/>
          <p14:tracePt t="37178" x="3976688" y="4014788"/>
          <p14:tracePt t="37199" x="3990975" y="3995738"/>
          <p14:tracePt t="37219" x="3995738" y="3981450"/>
          <p14:tracePt t="37313" x="3995738" y="3971925"/>
          <p14:tracePt t="37335" x="3971925" y="3929063"/>
          <p14:tracePt t="37354" x="3938588" y="3919538"/>
          <p14:tracePt t="37356" x="3919538" y="3914775"/>
          <p14:tracePt t="37375" x="3881438" y="3905250"/>
          <p14:tracePt t="37386" x="3857625" y="3905250"/>
          <p14:tracePt t="37399" x="3838575" y="3900488"/>
          <p14:tracePt t="37401" x="3824288" y="3900488"/>
          <p14:tracePt t="37419" x="3786188" y="3900488"/>
          <p14:tracePt t="37446" x="3686175" y="3900488"/>
          <p14:tracePt t="37462" x="3643313" y="3900488"/>
          <p14:tracePt t="37492" x="3576638" y="3895725"/>
          <p14:tracePt t="37525" x="3514725" y="3895725"/>
          <p14:tracePt t="37558" x="3443288" y="3900488"/>
          <p14:tracePt t="37599" x="3400425" y="3924300"/>
          <p14:tracePt t="37603" x="3395663" y="3924300"/>
          <p14:tracePt t="37621" x="3386138" y="3933825"/>
          <p14:tracePt t="37632" x="3376613" y="3938588"/>
          <p14:tracePt t="37648" x="3352800" y="3948113"/>
          <p14:tracePt t="37665" x="3324225" y="3971925"/>
          <p14:tracePt t="37695" x="3281363" y="4005263"/>
          <p14:tracePt t="37710" x="3267075" y="4019550"/>
          <p14:tracePt t="37741" x="3248025" y="4038600"/>
          <p14:tracePt t="37774" x="3243263" y="4048125"/>
          <p14:tracePt t="37776" x="3243263" y="4052888"/>
          <p14:tracePt t="37793" x="3243263" y="4062413"/>
          <p14:tracePt t="37838" x="3243263" y="4067175"/>
          <p14:tracePt t="37916" x="3243263" y="4071938"/>
          <p14:tracePt t="38445" x="3252788" y="4057650"/>
          <p14:tracePt t="38462" x="3262313" y="4048125"/>
          <p14:tracePt t="38493" x="3276600" y="4033838"/>
          <p14:tracePt t="38496" x="3281363" y="4029075"/>
          <p14:tracePt t="38514" x="3290888" y="4019550"/>
          <p14:tracePt t="38518" x="3300413" y="4014788"/>
          <p14:tracePt t="38544" x="3309938" y="4010025"/>
          <p14:tracePt t="38574" x="3309938" y="4005263"/>
          <p14:tracePt t="38637" x="3324225" y="3995738"/>
          <p14:tracePt t="38640" x="3324225" y="3990975"/>
          <p14:tracePt t="38649" x="3328988" y="3986213"/>
          <p14:tracePt t="38663" x="3343275" y="3981450"/>
          <p14:tracePt t="38695" x="3352800" y="3971925"/>
          <p14:tracePt t="38711" x="3362325" y="3967163"/>
          <p14:tracePt t="38741" x="3381375" y="3952875"/>
          <p14:tracePt t="38743" x="3390900" y="3952875"/>
          <p14:tracePt t="38762" x="3414713" y="3948113"/>
          <p14:tracePt t="38766" x="3424238" y="3943350"/>
          <p14:tracePt t="38774" x="3448050" y="3943350"/>
          <p14:tracePt t="38795" x="3476625" y="3929063"/>
          <p14:tracePt t="38824" x="3509963" y="3924300"/>
          <p14:tracePt t="38825" x="3514725" y="3924300"/>
          <p14:tracePt t="38840" x="3524250" y="3924300"/>
          <p14:tracePt t="38898" x="3614738" y="3914775"/>
          <p14:tracePt t="38901" x="3624263" y="3910013"/>
          <p14:tracePt t="38919" x="3657600" y="3910013"/>
          <p14:tracePt t="38949" x="3681413" y="3905250"/>
          <p14:tracePt t="38963" x="3709988" y="3905250"/>
          <p14:tracePt t="38991" x="3729038" y="3905250"/>
          <p14:tracePt t="39004" x="3810000" y="3905250"/>
          <p14:tracePt t="39023" x="3848100" y="3905250"/>
          <p14:tracePt t="39107" x="3905250" y="3929063"/>
          <p14:tracePt t="39136" x="3976688" y="3957638"/>
          <p14:tracePt t="39141" x="3986213" y="3962400"/>
          <p14:tracePt t="39196" x="4019550" y="3981450"/>
          <p14:tracePt t="39213" x="4024313" y="3990975"/>
          <p14:tracePt t="39242" x="4052888" y="4010025"/>
          <p14:tracePt t="39279" x="4067175" y="4029075"/>
          <p14:tracePt t="39319" x="4076700" y="4043363"/>
          <p14:tracePt t="39335" x="4081463" y="4052888"/>
          <p14:tracePt t="39368" x="4090988" y="4071938"/>
          <p14:tracePt t="39388" x="4090988" y="4076700"/>
          <p14:tracePt t="39422" x="4095750" y="4095750"/>
          <p14:tracePt t="39445" x="4100513" y="4110038"/>
          <p14:tracePt t="39448" x="4100513" y="4119563"/>
          <p14:tracePt t="39463" x="4100513" y="4138613"/>
          <p14:tracePt t="39479" x="4100513" y="4143375"/>
          <p14:tracePt t="39482" x="4100513" y="4162425"/>
          <p14:tracePt t="39527" x="4100513" y="4214813"/>
          <p14:tracePt t="39554" x="4100513" y="4252913"/>
          <p14:tracePt t="39574" x="4095750" y="4271963"/>
          <p14:tracePt t="39575" x="4090988" y="4276725"/>
          <p14:tracePt t="39590" x="4090988" y="4281488"/>
          <p14:tracePt t="39592" x="4086225" y="4286250"/>
          <p14:tracePt t="39607" x="4086225" y="4291013"/>
          <p14:tracePt t="39649" x="4081463" y="4319588"/>
          <p14:tracePt t="39681" x="4076700" y="4329113"/>
          <p14:tracePt t="39694" x="4071938" y="4352925"/>
          <p14:tracePt t="39730" x="4043363" y="4414838"/>
          <p14:tracePt t="39746" x="4038600" y="4457700"/>
          <p14:tracePt t="39772" x="4024313" y="4491038"/>
          <p14:tracePt t="39804" x="4010025" y="4557713"/>
          <p14:tracePt t="39840" x="4005263" y="4610100"/>
          <p14:tracePt t="39854" x="3990975" y="4643438"/>
          <p14:tracePt t="39901" x="3971925" y="4781550"/>
          <p14:tracePt t="39946" x="3971925" y="4838700"/>
          <p14:tracePt t="39977" x="3948113" y="4929188"/>
          <p14:tracePt t="39993" x="3910013" y="5010150"/>
          <p14:tracePt t="40009" x="3890963" y="5062538"/>
          <p14:tracePt t="40015" x="3886200" y="5095875"/>
          <p14:tracePt t="40025" x="3881438" y="5114925"/>
          <p14:tracePt t="40029" x="3876675" y="5148263"/>
          <p14:tracePt t="40044" x="3857625" y="5200650"/>
          <p14:tracePt t="40058" x="3838575" y="5248275"/>
          <p14:tracePt t="40087" x="3814763" y="5319713"/>
          <p14:tracePt t="40116" x="3786188" y="5353050"/>
          <p14:tracePt t="40148" x="3719513" y="5414963"/>
          <p14:tracePt t="40180" x="3657600" y="5453063"/>
          <p14:tracePt t="40211" x="3638550" y="5467350"/>
          <p14:tracePt t="40213" x="3633788" y="5472113"/>
          <p14:tracePt t="40227" x="3624263" y="5472113"/>
          <p14:tracePt t="40230" x="3614738" y="5476875"/>
          <p14:tracePt t="40259" x="3533775" y="5486400"/>
          <p14:tracePt t="40276" x="3495675" y="5486400"/>
          <p14:tracePt t="40304" x="3452813" y="5486400"/>
          <p14:tracePt t="40333" x="3448050" y="5486400"/>
          <p14:tracePt t="40368" x="3400425" y="5486400"/>
          <p14:tracePt t="40399" x="3309938" y="5476875"/>
          <p14:tracePt t="40401" x="3281363" y="5467350"/>
          <p14:tracePt t="40414" x="3257550" y="5462588"/>
          <p14:tracePt t="40416" x="3233738" y="5453063"/>
          <p14:tracePt t="40434" x="3195638" y="5434013"/>
          <p14:tracePt t="40439" x="3181350" y="5424488"/>
          <p14:tracePt t="40459" x="3167063" y="5410200"/>
          <p14:tracePt t="40492" x="3124200" y="5372100"/>
          <p14:tracePt t="40524" x="3086100" y="5329238"/>
          <p14:tracePt t="40556" x="3038475" y="5272088"/>
          <p14:tracePt t="40559" x="3033713" y="5262563"/>
          <p14:tracePt t="40589" x="3014663" y="5200650"/>
          <p14:tracePt t="40606" x="3005138" y="5172075"/>
          <p14:tracePt t="40622" x="3005138" y="5148263"/>
          <p14:tracePt t="40642" x="2986088" y="5072063"/>
          <p14:tracePt t="40685" x="2981325" y="4981575"/>
          <p14:tracePt t="40687" x="2976563" y="4957763"/>
          <p14:tracePt t="40695" x="2976563" y="4943475"/>
          <p14:tracePt t="40744" x="2976563" y="4862513"/>
          <p14:tracePt t="40777" x="2990850" y="4752975"/>
          <p14:tracePt t="40804" x="3005138" y="4695825"/>
          <p14:tracePt t="40835" x="3043238" y="4581525"/>
          <p14:tracePt t="40869" x="3086100" y="4481513"/>
          <p14:tracePt t="40898" x="3138488" y="4395788"/>
          <p14:tracePt t="40946" x="3176588" y="4329113"/>
          <p14:tracePt t="40960" x="3205163" y="4295775"/>
          <p14:tracePt t="40992" x="3252788" y="4219575"/>
          <p14:tracePt t="41023" x="3324225" y="4129088"/>
          <p14:tracePt t="41060" x="3405188" y="4076700"/>
          <p14:tracePt t="41084" x="3419475" y="4057650"/>
          <p14:tracePt t="41115" x="3448050" y="4038600"/>
          <p14:tracePt t="41147" x="3448050" y="4033838"/>
          <p14:tracePt t="41243" x="3490913" y="4038600"/>
          <p14:tracePt t="41278" x="3524250" y="4052888"/>
          <p14:tracePt t="41301" x="3529013" y="4052888"/>
          <p14:tracePt t="41323" x="3529013" y="4067175"/>
          <p14:tracePt t="41335" x="3533775" y="4071938"/>
          <p14:tracePt t="41368" x="3557588" y="4090988"/>
          <p14:tracePt t="41370" x="3567113" y="4095750"/>
          <p14:tracePt t="41383" x="3571875" y="4110038"/>
          <p14:tracePt t="41398" x="3576638" y="4124325"/>
          <p14:tracePt t="41431" x="3595688" y="4167188"/>
          <p14:tracePt t="41462" x="3614738" y="4229100"/>
          <p14:tracePt t="41496" x="3638550" y="4295775"/>
          <p14:tracePt t="41522" x="3648075" y="4333875"/>
          <p14:tracePt t="41526" x="3648075" y="4348163"/>
          <p14:tracePt t="41554" x="3648075" y="4400550"/>
          <p14:tracePt t="41587" x="3648075" y="4495800"/>
          <p14:tracePt t="41619" x="3643313" y="4576763"/>
          <p14:tracePt t="41649" x="3600450" y="4672013"/>
          <p14:tracePt t="41680" x="3571875" y="4752975"/>
          <p14:tracePt t="41710" x="3533775" y="4838700"/>
          <p14:tracePt t="41744" x="3443288" y="4972050"/>
          <p14:tracePt t="41772" x="3390900" y="5014913"/>
          <p14:tracePt t="41773" x="3376613" y="5033963"/>
          <p14:tracePt t="41788" x="3357563" y="5048250"/>
          <p14:tracePt t="41792" x="3348038" y="5053013"/>
          <p14:tracePt t="41818" x="3324225" y="5076825"/>
          <p14:tracePt t="41821" x="3314700" y="5081588"/>
          <p14:tracePt t="41836" x="3290888" y="5086350"/>
          <p14:tracePt t="41866" x="3233738" y="5086350"/>
          <p14:tracePt t="41899" x="3171825" y="5086350"/>
          <p14:tracePt t="41930" x="3105150" y="5072063"/>
          <p14:tracePt t="41980" x="2938463" y="5029200"/>
          <p14:tracePt t="41993" x="2914650" y="5019675"/>
          <p14:tracePt t="42009" x="2895600" y="5005388"/>
          <p14:tracePt t="42024" x="2886075" y="4995863"/>
          <p14:tracePt t="42059" x="2876550" y="4976813"/>
          <p14:tracePt t="42074" x="2871788" y="4962525"/>
          <p14:tracePt t="42087" x="2871788" y="4953000"/>
          <p14:tracePt t="42117" x="2867025" y="4905375"/>
          <p14:tracePt t="42119" x="2867025" y="4891088"/>
          <p14:tracePt t="42147" x="2867025" y="4838700"/>
          <p14:tracePt t="42148" x="2867025" y="4824413"/>
          <p14:tracePt t="42162" x="2867025" y="4800600"/>
          <p14:tracePt t="42164" x="2867025" y="4781550"/>
          <p14:tracePt t="42198" x="2881313" y="4700588"/>
          <p14:tracePt t="42201" x="2895600" y="4676775"/>
          <p14:tracePt t="42211" x="2900363" y="4652963"/>
          <p14:tracePt t="42246" x="2924175" y="4595813"/>
          <p14:tracePt t="42259" x="2933700" y="4581525"/>
          <p14:tracePt t="42292" x="2952750" y="4562475"/>
          <p14:tracePt t="42305" x="2981325" y="4557713"/>
          <p14:tracePt t="42318" x="2990850" y="4552950"/>
          <p14:tracePt t="42320" x="3000375" y="4548188"/>
          <p14:tracePt t="42336" x="3019425" y="4543425"/>
          <p14:tracePt t="42367" x="3028950" y="4543425"/>
          <p14:tracePt t="42430" x="3086100" y="4543425"/>
          <p14:tracePt t="42459" x="3181350" y="4552950"/>
          <p14:tracePt t="42492" x="3228975" y="4572000"/>
          <p14:tracePt t="42493" x="3233738" y="4576763"/>
          <p14:tracePt t="42505" x="3238500" y="4576763"/>
          <p14:tracePt t="42508" x="3238500" y="4581525"/>
          <p14:tracePt t="42521" x="3243263" y="4586288"/>
          <p14:tracePt t="42524" x="3243263" y="4591050"/>
          <p14:tracePt t="42570" x="3252788" y="4605338"/>
          <p14:tracePt t="42588" x="3257550" y="4614863"/>
          <p14:tracePt t="42590" x="3257550" y="4619625"/>
          <p14:tracePt t="42635" x="3262313" y="4652963"/>
          <p14:tracePt t="42637" x="3262313" y="4657725"/>
          <p14:tracePt t="42662" x="3262313" y="4667250"/>
          <p14:tracePt t="42695" x="3262313" y="4705350"/>
          <p14:tracePt t="42710" x="3262313" y="4724400"/>
          <p14:tracePt t="42757" x="3262313" y="4776788"/>
          <p14:tracePt t="42773" x="3243263" y="4800600"/>
          <p14:tracePt t="42796" x="3200400" y="4867275"/>
          <p14:tracePt t="42834" x="3195638" y="4886325"/>
          <p14:tracePt t="42980" x="3190875" y="4886325"/>
          <p14:tracePt t="43007" x="3186113" y="4867275"/>
          <p14:tracePt t="43011" x="3171825" y="4848225"/>
          <p14:tracePt t="43031" x="3157538" y="4814888"/>
          <p14:tracePt t="43053" x="3148013" y="4776788"/>
          <p14:tracePt t="43070" x="3138488" y="4743450"/>
          <p14:tracePt t="43072" x="3138488" y="4729163"/>
          <p14:tracePt t="43099" x="3128963" y="4681538"/>
          <p14:tracePt t="43102" x="3128963" y="4672013"/>
          <p14:tracePt t="43115" x="3128963" y="4657725"/>
          <p14:tracePt t="43117" x="3128963" y="4643438"/>
          <p14:tracePt t="43148" x="3128963" y="4581525"/>
          <p14:tracePt t="43179" x="3138488" y="4533900"/>
          <p14:tracePt t="43211" x="3152775" y="4495800"/>
          <p14:tracePt t="43246" x="3171825" y="4438650"/>
          <p14:tracePt t="43259" x="3181350" y="4419600"/>
          <p14:tracePt t="43293" x="3205163" y="4367213"/>
          <p14:tracePt t="43306" x="3224213" y="4343400"/>
          <p14:tracePt t="43338" x="3243263" y="4295775"/>
          <p14:tracePt t="43384" x="3262313" y="4262438"/>
          <p14:tracePt t="43386" x="3262313" y="4257675"/>
          <p14:tracePt t="43429" x="3267075" y="4252913"/>
          <p14:tracePt t="43491" x="3271838" y="4252913"/>
          <p14:tracePt t="43539" x="3271838" y="4248150"/>
          <p14:tracePt t="43570" x="3281363" y="4238625"/>
          <p14:tracePt t="43585" x="3286125" y="4238625"/>
          <p14:tracePt t="43633" x="3333750" y="4200525"/>
          <p14:tracePt t="43681" x="3376613" y="4167188"/>
          <p14:tracePt t="43710" x="3395663" y="4138613"/>
          <p14:tracePt t="43742" x="3433763" y="4110038"/>
          <p14:tracePt t="43790" x="3448050" y="4090988"/>
          <p14:tracePt t="44165" x="3471863" y="4090988"/>
          <p14:tracePt t="44179" x="3481388" y="4090988"/>
          <p14:tracePt t="44182" x="3490913" y="4090988"/>
          <p14:tracePt t="44200" x="3505200" y="4095750"/>
          <p14:tracePt t="44204" x="3509963" y="4100513"/>
          <p14:tracePt t="44211" x="3514725" y="4100513"/>
          <p14:tracePt t="44326" x="3529013" y="4114800"/>
          <p14:tracePt t="44365" x="3538538" y="4129088"/>
          <p14:tracePt t="44397" x="3548063" y="4143375"/>
          <p14:tracePt t="44428" x="3548063" y="4148138"/>
          <p14:tracePt t="44525" x="3552825" y="4162425"/>
          <p14:tracePt t="44552" x="3552825" y="4171950"/>
          <p14:tracePt t="44600" x="3552825" y="4181475"/>
          <p14:tracePt t="44602" x="3552825" y="4186238"/>
          <p14:tracePt t="45524" x="3519488" y="4210050"/>
          <p14:tracePt t="45539" x="3509963" y="4214813"/>
          <p14:tracePt t="45557" x="3486150" y="4224338"/>
          <p14:tracePt t="45571" x="3448050" y="4233863"/>
          <p14:tracePt t="45585" x="3386138" y="4238625"/>
          <p14:tracePt t="45592" x="3343275" y="4243388"/>
          <p14:tracePt t="45603" x="3314700" y="4252913"/>
          <p14:tracePt t="45633" x="3148013" y="4267200"/>
          <p14:tracePt t="45636" x="3100388" y="4267200"/>
          <p14:tracePt t="45649" x="3062288" y="4267200"/>
          <p14:tracePt t="45679" x="2886075" y="4281488"/>
          <p14:tracePt t="45681" x="2833688" y="4286250"/>
          <p14:tracePt t="45697" x="2747963" y="4291013"/>
          <p14:tracePt t="45729" x="2538413" y="4300538"/>
          <p14:tracePt t="45757" x="2305050" y="4305300"/>
          <p14:tracePt t="45771" x="2257425" y="4305300"/>
          <p14:tracePt t="45788" x="2200275" y="4305300"/>
          <p14:tracePt t="45831" x="1862138" y="4305300"/>
          <p14:tracePt t="45866" x="1700213" y="4305300"/>
          <p14:tracePt t="45870" x="1657350" y="4305300"/>
          <p14:tracePt t="45883" x="1628775" y="4305300"/>
          <p14:tracePt t="45918" x="1538288" y="4291013"/>
          <p14:tracePt t="45930" x="1514475" y="4291013"/>
          <p14:tracePt t="45963" x="1452563" y="4286250"/>
          <p14:tracePt t="45977" x="1395413" y="4286250"/>
          <p14:tracePt t="46009" x="1271588" y="4286250"/>
          <p14:tracePt t="46014" x="1262063" y="4286250"/>
          <p14:tracePt t="46030" x="1238250" y="4276725"/>
          <p14:tracePt t="46057" x="1209675" y="4276725"/>
          <p14:tracePt t="46085" x="1190625" y="4276725"/>
          <p14:tracePt t="46088" x="1185863" y="4276725"/>
          <p14:tracePt t="46120" x="1166813" y="4276725"/>
          <p14:tracePt t="46135" x="1147763" y="4276725"/>
          <p14:tracePt t="46150" x="1133475" y="4271963"/>
          <p14:tracePt t="46181" x="1119188" y="4271963"/>
          <p14:tracePt t="46197" x="1042988" y="4262438"/>
          <p14:tracePt t="46223" x="1038225" y="4262438"/>
          <p14:tracePt t="46302" x="1009650" y="4257675"/>
          <p14:tracePt t="46305" x="1004888" y="4257675"/>
          <p14:tracePt t="46397" x="985838" y="4257675"/>
          <p14:tracePt t="46667" x="1023938" y="4243388"/>
          <p14:tracePt t="46680" x="1076325" y="4238625"/>
          <p14:tracePt t="46712" x="1295400" y="4229100"/>
          <p14:tracePt t="46747" x="1466850" y="4229100"/>
          <p14:tracePt t="46792" x="1671638" y="4229100"/>
          <p14:tracePt t="46806" x="1771650" y="4229100"/>
          <p14:tracePt t="46836" x="1952625" y="4229100"/>
          <p14:tracePt t="46873" x="2085975" y="4229100"/>
          <p14:tracePt t="46915" x="2271713" y="4224338"/>
          <p14:tracePt t="46944" x="2452688" y="4224338"/>
          <p14:tracePt t="46960" x="2552700" y="4224338"/>
          <p14:tracePt t="46992" x="2614613" y="4224338"/>
          <p14:tracePt t="46994" x="2633663" y="4224338"/>
          <p14:tracePt t="47008" x="2647950" y="4224338"/>
          <p14:tracePt t="47039" x="2747963" y="4224338"/>
          <p14:tracePt t="47071" x="3062288" y="4224338"/>
          <p14:tracePt t="47087" x="3214688" y="4224338"/>
          <p14:tracePt t="47115" x="3452813" y="4224338"/>
          <p14:tracePt t="47148" x="3609975" y="4224338"/>
          <p14:tracePt t="47179" x="3757613" y="4224338"/>
          <p14:tracePt t="47181" x="3786188" y="4224338"/>
          <p14:tracePt t="47197" x="3833813" y="4224338"/>
          <p14:tracePt t="47230" x="3876675" y="4224338"/>
          <p14:tracePt t="47245" x="3881438" y="4224338"/>
          <p14:tracePt t="47275" x="3924300" y="4224338"/>
          <p14:tracePt t="47292" x="3967163" y="4224338"/>
          <p14:tracePt t="47320" x="4033838" y="4224338"/>
          <p14:tracePt t="47334" x="4043363" y="4219575"/>
          <p14:tracePt t="47401" x="4067175" y="4219575"/>
          <p14:tracePt t="47417" x="4086225" y="4219575"/>
          <p14:tracePt t="47445" x="4090988" y="4214813"/>
          <p14:tracePt t="49680"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9298D52-50A0-4E15-BEDD-C5849E964CC8}"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973F6858-7AF3-47E6-B97C-C570E03E3DBB}" type="slidenum">
              <a:rPr lang="en-US" altLang="zh-CN"/>
              <a:pPr>
                <a:defRPr/>
              </a:pPr>
              <a:t>22</a:t>
            </a:fld>
            <a:endParaRPr lang="en-US" altLang="zh-CN"/>
          </a:p>
        </p:txBody>
      </p:sp>
      <p:sp>
        <p:nvSpPr>
          <p:cNvPr id="104450" name="Rectangle 2"/>
          <p:cNvSpPr>
            <a:spLocks noGrp="1" noChangeArrowheads="1"/>
          </p:cNvSpPr>
          <p:nvPr>
            <p:ph type="title"/>
          </p:nvPr>
        </p:nvSpPr>
        <p:spPr/>
        <p:txBody>
          <a:bodyPr/>
          <a:lstStyle/>
          <a:p>
            <a:pPr eaLnBrk="1" hangingPunct="1">
              <a:defRPr/>
            </a:pPr>
            <a:r>
              <a:rPr lang="en-US" altLang="zh-CN" smtClean="0"/>
              <a:t>7 </a:t>
            </a:r>
            <a:r>
              <a:rPr lang="zh-CN" altLang="en-US" smtClean="0"/>
              <a:t>证明正确性：数组边界</a:t>
            </a:r>
          </a:p>
        </p:txBody>
      </p:sp>
      <p:sp>
        <p:nvSpPr>
          <p:cNvPr id="104451" name="Rectangle 3"/>
          <p:cNvSpPr>
            <a:spLocks noGrp="1" noChangeArrowheads="1"/>
          </p:cNvSpPr>
          <p:nvPr>
            <p:ph type="body" idx="1"/>
          </p:nvPr>
        </p:nvSpPr>
        <p:spPr>
          <a:xfrm>
            <a:off x="457200" y="1066800"/>
            <a:ext cx="8229600" cy="5105400"/>
          </a:xfrm>
          <a:noFill/>
        </p:spPr>
        <p:txBody>
          <a:bodyPr/>
          <a:lstStyle/>
          <a:p>
            <a:pPr eaLnBrk="1" hangingPunct="1">
              <a:lnSpc>
                <a:spcPct val="90000"/>
              </a:lnSpc>
              <a:buNone/>
            </a:pPr>
            <a:r>
              <a:rPr lang="en-US" altLang="zh-CN" sz="2100" dirty="0" smtClean="0"/>
              <a:t>	</a:t>
            </a:r>
            <a:r>
              <a:rPr lang="en-US" altLang="zh-CN" sz="2100" dirty="0" err="1" smtClean="0"/>
              <a:t>int</a:t>
            </a:r>
            <a:r>
              <a:rPr lang="en-US" altLang="zh-CN" sz="2100" dirty="0" smtClean="0"/>
              <a:t>[ ] fib(</a:t>
            </a:r>
            <a:r>
              <a:rPr lang="en-US" altLang="zh-CN" sz="2100" dirty="0" err="1" smtClean="0"/>
              <a:t>int</a:t>
            </a:r>
            <a:r>
              <a:rPr lang="en-US" altLang="zh-CN" sz="2100" dirty="0" smtClean="0"/>
              <a:t> n)                                 /* fibf.c0 */</a:t>
            </a:r>
          </a:p>
          <a:p>
            <a:pPr eaLnBrk="1" hangingPunct="1">
              <a:lnSpc>
                <a:spcPct val="90000"/>
              </a:lnSpc>
              <a:buFont typeface="Wingdings" panose="05000000000000000000" pitchFamily="2" charset="2"/>
              <a:buNone/>
            </a:pPr>
            <a:r>
              <a:rPr lang="en-US" altLang="zh-CN" sz="2100" dirty="0" smtClean="0"/>
              <a:t>	</a:t>
            </a:r>
            <a:r>
              <a:rPr lang="pt-BR" altLang="zh-CN" sz="2100" dirty="0" smtClean="0"/>
              <a:t>//@requires n &gt;= 0;</a:t>
            </a:r>
          </a:p>
          <a:p>
            <a:pPr eaLnBrk="1" hangingPunct="1">
              <a:lnSpc>
                <a:spcPct val="90000"/>
              </a:lnSpc>
              <a:buFont typeface="Wingdings" panose="05000000000000000000" pitchFamily="2" charset="2"/>
              <a:buNone/>
            </a:pPr>
            <a:r>
              <a:rPr lang="pt-BR" altLang="zh-CN" sz="2100" dirty="0" smtClean="0"/>
              <a:t>	//@ensures \length(\result) == n;</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a:t>
            </a:r>
            <a:r>
              <a:rPr lang="en-US" altLang="zh-CN" sz="2100" dirty="0" err="1" smtClean="0"/>
              <a:t>int</a:t>
            </a:r>
            <a:r>
              <a:rPr lang="en-US" altLang="zh-CN" sz="2100" dirty="0" smtClean="0"/>
              <a:t>[ ] F = </a:t>
            </a:r>
            <a:r>
              <a:rPr lang="en-US" altLang="zh-CN" sz="2100" dirty="0" err="1" smtClean="0"/>
              <a:t>alloc_array</a:t>
            </a:r>
            <a:r>
              <a:rPr lang="en-US" altLang="zh-CN" sz="2100" dirty="0" smtClean="0"/>
              <a:t>(</a:t>
            </a:r>
            <a:r>
              <a:rPr lang="en-US" altLang="zh-CN" sz="2100" dirty="0" err="1" smtClean="0"/>
              <a:t>int</a:t>
            </a:r>
            <a:r>
              <a:rPr lang="en-US" altLang="zh-CN" sz="2100" dirty="0" smtClean="0"/>
              <a:t>, n);</a:t>
            </a:r>
          </a:p>
          <a:p>
            <a:pPr eaLnBrk="1" hangingPunct="1">
              <a:lnSpc>
                <a:spcPct val="90000"/>
              </a:lnSpc>
              <a:buFont typeface="Wingdings" panose="05000000000000000000" pitchFamily="2" charset="2"/>
              <a:buNone/>
            </a:pPr>
            <a:r>
              <a:rPr lang="en-US" altLang="zh-CN" sz="2100" dirty="0" smtClean="0"/>
              <a:t>	  if (n &gt; 0) F[0] = 0;          		/* line 0 */</a:t>
            </a:r>
          </a:p>
          <a:p>
            <a:pPr eaLnBrk="1" hangingPunct="1">
              <a:lnSpc>
                <a:spcPct val="90000"/>
              </a:lnSpc>
              <a:buFont typeface="Wingdings" panose="05000000000000000000" pitchFamily="2" charset="2"/>
              <a:buNone/>
            </a:pPr>
            <a:r>
              <a:rPr lang="en-US" altLang="zh-CN" sz="2100" dirty="0" smtClean="0"/>
              <a:t>	  if (n &gt; 1) F[1] = 1;			/* line 1 */</a:t>
            </a:r>
          </a:p>
          <a:p>
            <a:pPr eaLnBrk="1" hangingPunct="1">
              <a:lnSpc>
                <a:spcPct val="90000"/>
              </a:lnSpc>
              <a:buFont typeface="Wingdings" panose="05000000000000000000" pitchFamily="2" charset="2"/>
              <a:buNone/>
            </a:pPr>
            <a:r>
              <a:rPr lang="en-US" altLang="zh-CN" sz="2100" dirty="0" smtClean="0"/>
              <a:t>	  for (</a:t>
            </a:r>
            <a:r>
              <a:rPr lang="en-US" altLang="zh-CN" sz="2100" dirty="0" err="1" smtClean="0"/>
              <a:t>int</a:t>
            </a:r>
            <a:r>
              <a:rPr lang="en-US" altLang="zh-CN" sz="2100" dirty="0" smtClean="0"/>
              <a:t> </a:t>
            </a:r>
            <a:r>
              <a:rPr lang="en-US" altLang="zh-CN" sz="2100" dirty="0" err="1" smtClean="0"/>
              <a:t>i</a:t>
            </a:r>
            <a:r>
              <a:rPr lang="en-US" altLang="zh-CN" sz="2100" dirty="0" smtClean="0"/>
              <a:t> = 0; </a:t>
            </a:r>
            <a:r>
              <a:rPr lang="en-US" altLang="zh-CN" sz="2100" dirty="0" err="1" smtClean="0"/>
              <a:t>i</a:t>
            </a:r>
            <a:r>
              <a:rPr lang="en-US" altLang="zh-CN" sz="2100" dirty="0" smtClean="0"/>
              <a:t> &lt; n-2; </a:t>
            </a:r>
            <a:r>
              <a:rPr lang="en-US" altLang="zh-CN" sz="2100" dirty="0" err="1" smtClean="0"/>
              <a:t>i</a:t>
            </a:r>
            <a:r>
              <a:rPr lang="en-US" altLang="zh-CN" sz="2100" dirty="0" smtClean="0"/>
              <a:t>++)</a:t>
            </a:r>
          </a:p>
          <a:p>
            <a:pPr eaLnBrk="1" hangingPunct="1">
              <a:lnSpc>
                <a:spcPct val="90000"/>
              </a:lnSpc>
              <a:buFont typeface="Wingdings" panose="05000000000000000000" pitchFamily="2" charset="2"/>
              <a:buNone/>
            </a:pPr>
            <a:r>
              <a:rPr lang="en-US" altLang="zh-CN" sz="2100" dirty="0" smtClean="0"/>
              <a:t>	 //@</a:t>
            </a:r>
            <a:r>
              <a:rPr lang="en-US" altLang="zh-CN" sz="2100" dirty="0" err="1" smtClean="0"/>
              <a:t>loop_invariant</a:t>
            </a:r>
            <a:r>
              <a:rPr lang="en-US" altLang="zh-CN" sz="2100" dirty="0" smtClean="0"/>
              <a:t> </a:t>
            </a:r>
            <a:r>
              <a:rPr lang="en-US" altLang="zh-CN" sz="2100" dirty="0" err="1" smtClean="0"/>
              <a:t>i</a:t>
            </a:r>
            <a:r>
              <a:rPr lang="en-US" altLang="zh-CN" sz="2100" dirty="0" smtClean="0"/>
              <a:t> &gt;= 0;</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F[i+2] = F[i+1] + F[</a:t>
            </a:r>
            <a:r>
              <a:rPr lang="en-US" altLang="zh-CN" sz="2100" dirty="0" err="1" smtClean="0"/>
              <a:t>i</a:t>
            </a:r>
            <a:r>
              <a:rPr lang="en-US" altLang="zh-CN" sz="2100" dirty="0" smtClean="0"/>
              <a:t>];		/* line 2 */</a:t>
            </a:r>
          </a:p>
          <a:p>
            <a:pPr eaLnBrk="1" hangingPunct="1">
              <a:lnSpc>
                <a:spcPct val="90000"/>
              </a:lnSpc>
              <a:buFont typeface="Wingdings" panose="05000000000000000000" pitchFamily="2" charset="2"/>
              <a:buNone/>
            </a:pPr>
            <a:r>
              <a:rPr lang="en-US" altLang="zh-CN" sz="2100" dirty="0" smtClean="0"/>
              <a:t>	  }</a:t>
            </a:r>
          </a:p>
          <a:p>
            <a:pPr eaLnBrk="1" hangingPunct="1">
              <a:lnSpc>
                <a:spcPct val="90000"/>
              </a:lnSpc>
              <a:buFont typeface="Wingdings" panose="05000000000000000000" pitchFamily="2" charset="2"/>
              <a:buNone/>
            </a:pPr>
            <a:r>
              <a:rPr lang="en-US" altLang="zh-CN" sz="2100" dirty="0" smtClean="0"/>
              <a:t>	  return F;</a:t>
            </a:r>
          </a:p>
          <a:p>
            <a:pPr eaLnBrk="1" hangingPunct="1">
              <a:lnSpc>
                <a:spcPct val="90000"/>
              </a:lnSpc>
              <a:buFont typeface="Wingdings" panose="05000000000000000000" pitchFamily="2" charset="2"/>
              <a:buNone/>
            </a:pPr>
            <a:r>
              <a:rPr lang="en-US" altLang="zh-CN" sz="2100" dirty="0" smtClean="0"/>
              <a:t>	}</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658"/>
    </mc:Choice>
    <mc:Fallback>
      <p:transition spd="slow" advTm="41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mph" presetSubtype="2" fill="hold" nodeType="clickEffect">
                                  <p:stCondLst>
                                    <p:cond delay="0"/>
                                  </p:stCondLst>
                                  <p:childTnLst>
                                    <p:animClr clrSpc="rgb" dir="cw">
                                      <p:cBhvr override="childStyle">
                                        <p:cTn id="10" dur="500" fill="hold"/>
                                        <p:tgtEl>
                                          <p:spTgt spid="104451">
                                            <p:txEl>
                                              <p:pRg st="5" end="5"/>
                                            </p:txEl>
                                          </p:spTgt>
                                        </p:tgtEl>
                                        <p:attrNameLst>
                                          <p:attrName>style.color</p:attrName>
                                        </p:attrNameLst>
                                      </p:cBhvr>
                                      <p:to>
                                        <a:srgbClr val="FF0000"/>
                                      </p:to>
                                    </p:animClr>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mph" presetSubtype="2" fill="hold" nodeType="clickEffect">
                                  <p:stCondLst>
                                    <p:cond delay="0"/>
                                  </p:stCondLst>
                                  <p:childTnLst>
                                    <p:animClr clrSpc="rgb" dir="cw">
                                      <p:cBhvr override="childStyle">
                                        <p:cTn id="14" dur="500" fill="hold"/>
                                        <p:tgtEl>
                                          <p:spTgt spid="104451">
                                            <p:txEl>
                                              <p:pRg st="6" end="6"/>
                                            </p:txEl>
                                          </p:spTgt>
                                        </p:tgtEl>
                                        <p:attrNameLst>
                                          <p:attrName>style.color</p:attrName>
                                        </p:attrNameLst>
                                      </p:cBhvr>
                                      <p:to>
                                        <a:srgbClr val="FF0000"/>
                                      </p:to>
                                    </p:animClr>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mph" presetSubtype="2" fill="hold" nodeType="clickEffect">
                                  <p:stCondLst>
                                    <p:cond delay="0"/>
                                  </p:stCondLst>
                                  <p:childTnLst>
                                    <p:animClr clrSpc="rgb" dir="cw">
                                      <p:cBhvr override="childStyle">
                                        <p:cTn id="18" dur="500" fill="hold"/>
                                        <p:tgtEl>
                                          <p:spTgt spid="104451">
                                            <p:txEl>
                                              <p:pRg st="10" end="1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664" x="4219575" y="3581400"/>
          <p14:tracePt t="2780" x="4219575" y="3567113"/>
          <p14:tracePt t="2799" x="4210050" y="3548063"/>
          <p14:tracePt t="2842" x="4167188" y="3490913"/>
          <p14:tracePt t="2861" x="4152900" y="3467100"/>
          <p14:tracePt t="2885" x="4138613" y="3452813"/>
          <p14:tracePt t="2886" x="4133850" y="3443288"/>
          <p14:tracePt t="2905" x="4119563" y="3414713"/>
          <p14:tracePt t="2947" x="4086225" y="3357563"/>
          <p14:tracePt t="2971" x="4071938" y="3333750"/>
          <p14:tracePt t="3014" x="4033838" y="3276600"/>
          <p14:tracePt t="3033" x="4010025" y="3252788"/>
          <p14:tracePt t="3072" x="3967163" y="3195638"/>
          <p14:tracePt t="3076" x="3957638" y="3186113"/>
          <p14:tracePt t="3095" x="3943350" y="3171825"/>
          <p14:tracePt t="3097" x="3933825" y="3157538"/>
          <p14:tracePt t="3137" x="3905250" y="3124200"/>
          <p14:tracePt t="3159" x="3890963" y="3105150"/>
          <p14:tracePt t="3205" x="3862388" y="3081338"/>
          <p14:tracePt t="3229" x="3833813" y="3052763"/>
          <p14:tracePt t="3231" x="3819525" y="3043238"/>
          <p14:tracePt t="3253" x="3786188" y="3014663"/>
          <p14:tracePt t="3278" x="3767138" y="2995613"/>
          <p14:tracePt t="3306" x="3605213" y="2905125"/>
          <p14:tracePt t="3330" x="3481388" y="2838450"/>
          <p14:tracePt t="3375" x="3276600" y="2724150"/>
          <p14:tracePt t="3398" x="3181350" y="2681288"/>
          <p14:tracePt t="3438" x="2886075" y="2552700"/>
          <p14:tracePt t="3463" x="2733675" y="2486025"/>
          <p14:tracePt t="3465" x="2681288" y="2462213"/>
          <p14:tracePt t="3507" x="2457450" y="2386013"/>
          <p14:tracePt t="3509" x="2405063" y="2371725"/>
          <p14:tracePt t="3531" x="2247900" y="2343150"/>
          <p14:tracePt t="3555" x="2190750" y="2328863"/>
          <p14:tracePt t="3558" x="2052638" y="2305050"/>
          <p14:tracePt t="3586" x="1800225" y="2262188"/>
          <p14:tracePt t="3609" x="1652588" y="2247900"/>
          <p14:tracePt t="3658" x="1504950" y="2247900"/>
          <p14:tracePt t="4659" x="1519238" y="2247900"/>
          <p14:tracePt t="4703" x="1538288" y="2238375"/>
          <p14:tracePt t="4766" x="1547813" y="2238375"/>
          <p14:tracePt t="4785" x="1552575" y="2238375"/>
          <p14:tracePt t="4837" x="1566863" y="2238375"/>
          <p14:tracePt t="4862" x="1581150" y="2238375"/>
          <p14:tracePt t="4920" x="1604963" y="2238375"/>
          <p14:tracePt t="4948" x="1633538" y="2238375"/>
          <p14:tracePt t="4979" x="1647825" y="2238375"/>
          <p14:tracePt t="5055" x="1752600" y="2238375"/>
          <p14:tracePt t="5081" x="1843088" y="2243138"/>
          <p14:tracePt t="5089" x="1866900" y="2247900"/>
          <p14:tracePt t="5115" x="1909763" y="2252663"/>
          <p14:tracePt t="5150" x="1981200" y="2252663"/>
          <p14:tracePt t="5152" x="2005013" y="2262188"/>
          <p14:tracePt t="5177" x="2109788" y="2276475"/>
          <p14:tracePt t="5205" x="2224088" y="2314575"/>
          <p14:tracePt t="5232" x="2300288" y="2338388"/>
          <p14:tracePt t="5284" x="2447925" y="2376488"/>
          <p14:tracePt t="5291" x="2457450" y="2381250"/>
          <p14:tracePt t="5314" x="2505075" y="2390775"/>
          <p14:tracePt t="5321" x="2524125" y="2395538"/>
          <p14:tracePt t="5344" x="2581275" y="2424113"/>
          <p14:tracePt t="5374" x="2667000" y="2471738"/>
          <p14:tracePt t="5376" x="2690813" y="2490788"/>
          <p14:tracePt t="5406" x="2747963" y="2519363"/>
          <p14:tracePt t="5409" x="2762250" y="2533650"/>
          <p14:tracePt t="5468" x="2876550" y="2605088"/>
          <p14:tracePt t="5501" x="2919413" y="2643188"/>
          <p14:tracePt t="5531" x="2947988" y="2671763"/>
          <p14:tracePt t="5559" x="2976563" y="2695575"/>
          <p14:tracePt t="5589" x="3005138" y="2724150"/>
          <p14:tracePt t="5628" x="3052763" y="2790825"/>
          <p14:tracePt t="5677" x="3105150" y="2867025"/>
          <p14:tracePt t="5700" x="3119438" y="2905125"/>
          <p14:tracePt t="5748" x="3128963" y="2933700"/>
          <p14:tracePt t="5773" x="3133725" y="2938463"/>
          <p14:tracePt t="5815" x="3143250" y="2962275"/>
          <p14:tracePt t="5859" x="3148013" y="2971800"/>
          <p14:tracePt t="5925" x="3167063" y="3048000"/>
          <p14:tracePt t="5948" x="3181350" y="3081338"/>
          <p14:tracePt t="5996" x="3200400" y="3128963"/>
          <p14:tracePt t="6018" x="3205163" y="3143250"/>
          <p14:tracePt t="6063" x="3209925" y="3152775"/>
          <p14:tracePt t="6088" x="3209925" y="3162300"/>
          <p14:tracePt t="6134" x="3209925" y="3181350"/>
          <p14:tracePt t="6156" x="3209925" y="3186113"/>
          <p14:tracePt t="6204" x="3209925" y="3205163"/>
          <p14:tracePt t="6228" x="3209925" y="3209925"/>
          <p14:tracePt t="6269" x="3209925" y="3214688"/>
          <p14:tracePt t="6393" x="3209925" y="3271838"/>
          <p14:tracePt t="6419" x="3209925" y="3328988"/>
          <p14:tracePt t="6449" x="3209925" y="3376613"/>
          <p14:tracePt t="6479" x="3205163" y="3443288"/>
          <p14:tracePt t="6512" x="3200400" y="3486150"/>
          <p14:tracePt t="6542" x="3186113" y="3533775"/>
          <p14:tracePt t="6596" x="3171825" y="3614738"/>
          <p14:tracePt t="6624" x="3143250" y="3700463"/>
          <p14:tracePt t="6691" x="3019425" y="3971925"/>
          <p14:tracePt t="6720" x="2995613" y="4029075"/>
          <p14:tracePt t="6774" x="2947988" y="4171950"/>
          <p14:tracePt t="6807" x="2890838" y="4257675"/>
          <p14:tracePt t="6873" x="2790825" y="4410075"/>
          <p14:tracePt t="6902" x="2767013" y="4448175"/>
          <p14:tracePt t="6964" x="2533650" y="4714875"/>
          <p14:tracePt t="6966" x="2519363" y="4733925"/>
          <p14:tracePt t="6996" x="2490788" y="4772025"/>
          <p14:tracePt t="7051" x="2424113" y="4838700"/>
          <p14:tracePt t="7077" x="2400300" y="4862513"/>
          <p14:tracePt t="7134" x="2338388" y="4919663"/>
          <p14:tracePt t="7166" x="2305050" y="4943475"/>
          <p14:tracePt t="7197" x="2276475" y="4962525"/>
          <p14:tracePt t="7223" x="2238375" y="4986338"/>
          <p14:tracePt t="7282" x="2124075" y="5019675"/>
          <p14:tracePt t="7310" x="2105025" y="5024438"/>
          <p14:tracePt t="7364" x="1962150" y="5029200"/>
          <p14:tracePt t="7400" x="1852613" y="5019675"/>
          <p14:tracePt t="7469" x="1704975" y="4943475"/>
          <p14:tracePt t="7505" x="1700213" y="4919663"/>
          <p14:tracePt t="7512" x="1695450" y="4910138"/>
          <p14:tracePt t="7545" x="1671638" y="4833938"/>
          <p14:tracePt t="7574" x="1647825" y="4776788"/>
          <p14:tracePt t="7638" x="1600200" y="4567238"/>
          <p14:tracePt t="7641" x="1600200" y="4538663"/>
          <p14:tracePt t="7669" x="1590675" y="4467225"/>
          <p14:tracePt t="7706" x="1585913" y="4367213"/>
          <p14:tracePt t="7736" x="1585913" y="4271963"/>
          <p14:tracePt t="7796" x="1595438" y="3981450"/>
          <p14:tracePt t="7824" x="1614488" y="3805238"/>
          <p14:tracePt t="7880" x="1681163" y="3452813"/>
          <p14:tracePt t="7881" x="1704975" y="3400425"/>
          <p14:tracePt t="7918" x="1738313" y="3271838"/>
          <p14:tracePt t="7978" x="1814513" y="3105150"/>
          <p14:tracePt t="7980" x="1824038" y="3090863"/>
          <p14:tracePt t="8011" x="1843088" y="3062288"/>
          <p14:tracePt t="8072" x="1881188" y="3024188"/>
          <p14:tracePt t="8124" x="1890713" y="3019425"/>
          <p14:tracePt t="8152" x="1938338" y="3005138"/>
          <p14:tracePt t="8206" x="2014538" y="2986088"/>
          <p14:tracePt t="8235" x="2081213" y="2971800"/>
          <p14:tracePt t="8291" x="2257425" y="2952750"/>
          <p14:tracePt t="8319" x="2324100" y="2952750"/>
          <p14:tracePt t="8325" x="2328863" y="2952750"/>
          <p14:tracePt t="8346" x="2333625" y="2952750"/>
          <p14:tracePt t="8402" x="2352675" y="2981325"/>
          <p14:tracePt t="8406" x="2357438" y="3000375"/>
          <p14:tracePt t="8431" x="2405063" y="3043238"/>
          <p14:tracePt t="8465" x="2447925" y="3109913"/>
          <p14:tracePt t="8467" x="2452688" y="3124200"/>
          <p14:tracePt t="8493" x="2476500" y="3181350"/>
          <p14:tracePt t="8524" x="2490788" y="3262313"/>
          <p14:tracePt t="8546" x="2505075" y="3324225"/>
          <p14:tracePt t="8605" x="2514600" y="3471863"/>
          <p14:tracePt t="8609" x="2514600" y="3490913"/>
          <p14:tracePt t="8638" x="2514600" y="3543300"/>
          <p14:tracePt t="8690" x="2462213" y="3786188"/>
          <p14:tracePt t="8691" x="2457450" y="3824288"/>
          <p14:tracePt t="8728" x="2443163" y="3938588"/>
          <p14:tracePt t="8731" x="2433638" y="3971925"/>
          <p14:tracePt t="8760" x="2386013" y="4100513"/>
          <p14:tracePt t="8782" x="2371725" y="4152900"/>
          <p14:tracePt t="8837" x="2257425" y="4410075"/>
          <p14:tracePt t="8842" x="2247900" y="4433888"/>
          <p14:tracePt t="8864" x="2228850" y="4457700"/>
          <p14:tracePt t="8915" x="2214563" y="4471988"/>
          <p14:tracePt t="8981" x="2128838" y="4491038"/>
          <p14:tracePt t="9004" x="2090738" y="4500563"/>
          <p14:tracePt t="9030" x="2038350" y="4524375"/>
          <p14:tracePt t="9056" x="2000250" y="4533900"/>
          <p14:tracePt t="9106" x="1962150" y="4543425"/>
          <p14:tracePt t="9134" x="1938338" y="4543425"/>
          <p14:tracePt t="9158" x="1905000" y="4543425"/>
          <p14:tracePt t="9187" x="1814513" y="4543425"/>
          <p14:tracePt t="9230" x="1733550" y="4529138"/>
          <p14:tracePt t="9250" x="1704975" y="4524375"/>
          <p14:tracePt t="9295" x="1671638" y="4505325"/>
          <p14:tracePt t="9317" x="1633538" y="4476750"/>
          <p14:tracePt t="9367" x="1500188" y="4414838"/>
          <p14:tracePt t="9391" x="1481138" y="4395788"/>
          <p14:tracePt t="9436" x="1443038" y="4357688"/>
          <p14:tracePt t="9464" x="1419225" y="4333875"/>
          <p14:tracePt t="9487" x="1376363" y="4300538"/>
          <p14:tracePt t="9512" x="1323975" y="4252913"/>
          <p14:tracePt t="9560" x="1243013" y="4157663"/>
          <p14:tracePt t="9561" x="1233488" y="4148138"/>
          <p14:tracePt t="9589" x="1200150" y="4114800"/>
          <p14:tracePt t="9619" x="1133475" y="4052888"/>
          <p14:tracePt t="9645" x="1123950" y="4033838"/>
          <p14:tracePt t="9692" x="1119188" y="4029075"/>
          <p14:tracePt t="9741" x="1114425" y="4014788"/>
          <p14:tracePt t="9765" x="1114425" y="4005263"/>
          <p14:tracePt t="9813" x="1100138" y="3957638"/>
          <p14:tracePt t="9841" x="1095375" y="3929063"/>
          <p14:tracePt t="9870" x="1095375" y="3919538"/>
          <p14:tracePt t="9894" x="1095375" y="3910013"/>
          <p14:tracePt t="9993" x="1114425" y="3895725"/>
          <p14:tracePt t="10019" x="1133475" y="3886200"/>
          <p14:tracePt t="10067" x="1162050" y="3871913"/>
          <p14:tracePt t="10093" x="1271588" y="3857625"/>
          <p14:tracePt t="10139" x="1323975" y="3852863"/>
          <p14:tracePt t="10207" x="1347788" y="3852863"/>
          <p14:tracePt t="10235" x="1357313" y="3852863"/>
          <p14:tracePt t="10264" x="1376363" y="3852863"/>
          <p14:tracePt t="10291" x="1395413" y="3852863"/>
          <p14:tracePt t="10315" x="1428750" y="3852863"/>
          <p14:tracePt t="10344" x="1538288" y="3852863"/>
          <p14:tracePt t="10353" x="1566863" y="3852863"/>
          <p14:tracePt t="10386" x="1647825" y="3852863"/>
          <p14:tracePt t="10387" x="1662113" y="3852863"/>
          <p14:tracePt t="10416" x="1695450" y="3852863"/>
          <p14:tracePt t="10436" x="1719263" y="3852863"/>
          <p14:tracePt t="10484" x="1814513" y="3867150"/>
          <p14:tracePt t="10513" x="1895475" y="3876675"/>
          <p14:tracePt t="10572" x="2105025" y="3895725"/>
          <p14:tracePt t="10576" x="2143125" y="3900488"/>
          <p14:tracePt t="10605" x="2205038" y="3910013"/>
          <p14:tracePt t="10609" x="2233613" y="3914775"/>
          <p14:tracePt t="10617" x="2286000" y="3919538"/>
          <p14:tracePt t="10650" x="2400300" y="3938588"/>
          <p14:tracePt t="10699" x="2519363" y="3962400"/>
          <p14:tracePt t="10728" x="2586038" y="3967163"/>
          <p14:tracePt t="10778" x="2600325" y="3976688"/>
          <p14:tracePt t="10905" x="2595563" y="3981450"/>
          <p14:tracePt t="10932" x="2595563" y="3986213"/>
          <p14:tracePt t="10962" x="2557463" y="4000500"/>
          <p14:tracePt t="10984" x="2500313" y="4019550"/>
          <p14:tracePt t="11014" x="2395538" y="4043363"/>
          <p14:tracePt t="11016" x="2366963" y="4043363"/>
          <p14:tracePt t="11039" x="2305050" y="4048125"/>
          <p14:tracePt t="11042" x="2266950" y="4052888"/>
          <p14:tracePt t="11071" x="2147888" y="4052888"/>
          <p14:tracePt t="11093" x="2081213" y="4052888"/>
          <p14:tracePt t="11141" x="2014538" y="4062413"/>
          <p14:tracePt t="11168" x="1962150" y="4067175"/>
          <p14:tracePt t="11199" x="1871663" y="4071938"/>
          <p14:tracePt t="11222" x="1790700" y="4076700"/>
          <p14:tracePt t="11276" x="1600200" y="4100513"/>
          <p14:tracePt t="11280" x="1581150" y="4100513"/>
          <p14:tracePt t="11306" x="1524000" y="4114800"/>
          <p14:tracePt t="11355" x="1385888" y="4143375"/>
          <p14:tracePt t="11377" x="1366838" y="4148138"/>
          <p14:tracePt t="11431" x="1323975" y="4157663"/>
          <p14:tracePt t="11464" x="1281113" y="4167188"/>
          <p14:tracePt t="11515" x="1257300" y="4171950"/>
          <p14:tracePt t="11675" x="1290638" y="4171950"/>
          <p14:tracePt t="11700" x="1504950" y="4148138"/>
          <p14:tracePt t="11730" x="1804988" y="4148138"/>
          <p14:tracePt t="11755" x="1995488" y="4148138"/>
          <p14:tracePt t="11807" x="2443163" y="4148138"/>
          <p14:tracePt t="11831" x="2586038" y="4152900"/>
          <p14:tracePt t="11884" x="3090863" y="4210050"/>
          <p14:tracePt t="11886" x="3157538" y="4210050"/>
          <p14:tracePt t="11909" x="3319463" y="4219575"/>
          <p14:tracePt t="11939" x="3486150" y="4219575"/>
          <p14:tracePt t="11966" x="3548063" y="4219575"/>
          <p14:tracePt t="11968" x="3571875" y="4219575"/>
          <p14:tracePt t="11995" x="3648075" y="4219575"/>
          <p14:tracePt t="12024" x="3776663" y="4219575"/>
          <p14:tracePt t="12051" x="3876675" y="4219575"/>
          <p14:tracePt t="12052" x="3895725" y="4219575"/>
          <p14:tracePt t="12079" x="3957638" y="4219575"/>
          <p14:tracePt t="12105" x="3981450" y="4219575"/>
          <p14:tracePt t="12339" x="3981450" y="4214813"/>
          <p14:tracePt t="12360" x="3986213" y="4210050"/>
          <p14:tracePt t="12407" x="3995738" y="4191000"/>
          <p14:tracePt t="12432" x="3995738" y="4176713"/>
          <p14:tracePt t="12479" x="4014788" y="4090988"/>
          <p14:tracePt t="12502" x="4019550" y="4062413"/>
          <p14:tracePt t="12555" x="4029075" y="3952875"/>
          <p14:tracePt t="12581" x="4029075" y="3914775"/>
          <p14:tracePt t="12610" x="4029075" y="3848100"/>
          <p14:tracePt t="12635" x="4029075" y="3810000"/>
          <p14:tracePt t="12665" x="4029075" y="3724275"/>
          <p14:tracePt t="12697" x="4024313" y="3624263"/>
          <p14:tracePt t="12725" x="4019550" y="3567113"/>
          <p14:tracePt t="12748" x="4005263" y="3438525"/>
          <p14:tracePt t="12791" x="3986213" y="3286125"/>
          <p14:tracePt t="12812" x="3971925" y="3209925"/>
          <p14:tracePt t="12857" x="3924300" y="2986088"/>
          <p14:tracePt t="12878" x="3905250" y="2919413"/>
          <p14:tracePt t="12921" x="3843338" y="2786063"/>
          <p14:tracePt t="12922" x="3805238" y="2724150"/>
          <p14:tracePt t="12966" x="3729038" y="2614613"/>
          <p14:tracePt t="12987" x="3681413" y="2557463"/>
          <p14:tracePt t="13014" x="3609975" y="2471738"/>
          <p14:tracePt t="13037" x="3576638" y="2443163"/>
          <p14:tracePt t="13080" x="3471863" y="2314575"/>
          <p14:tracePt t="13127" x="3314700" y="2157413"/>
          <p14:tracePt t="13155" x="3262313" y="2105025"/>
          <p14:tracePt t="13201" x="3195638" y="2038350"/>
          <p14:tracePt t="13228" x="3157538" y="2014538"/>
          <p14:tracePt t="13275" x="3119438" y="1990725"/>
          <p14:tracePt t="13299" x="3109913" y="1981200"/>
          <p14:tracePt t="13344" x="3081338" y="1971675"/>
          <p14:tracePt t="13370" x="3052763" y="1966913"/>
          <p14:tracePt t="13416" x="2962275" y="1933575"/>
          <p14:tracePt t="13418" x="2938463" y="1924050"/>
          <p14:tracePt t="13440" x="2867025" y="1900238"/>
          <p14:tracePt t="13486" x="2700338" y="1857375"/>
          <p14:tracePt t="13534" x="2619375" y="1838325"/>
          <p14:tracePt t="13560" x="2605088" y="1838325"/>
          <p14:tracePt t="13607" x="2590800" y="1838325"/>
          <p14:tracePt t="13635" x="2571750" y="1843088"/>
          <p14:tracePt t="13658" x="2547938" y="1852613"/>
          <p14:tracePt t="13685" x="2519363" y="1862138"/>
          <p14:tracePt t="13710" x="2500313" y="1871663"/>
          <p14:tracePt t="13784" x="2490788" y="1876425"/>
          <p14:tracePt t="13811" x="2471738" y="1885950"/>
          <p14:tracePt t="13868" x="2452688" y="1900238"/>
          <p14:tracePt t="14066" x="2447925" y="1900238"/>
          <p14:tracePt t="14118" x="2433638" y="1900238"/>
          <p14:tracePt t="14138" x="2419350" y="1909763"/>
          <p14:tracePt t="14187" x="2252663" y="1943100"/>
          <p14:tracePt t="14189" x="2228850" y="1947863"/>
          <p14:tracePt t="14215" x="2171700" y="1957388"/>
          <p14:tracePt t="14246" x="2100263" y="1981200"/>
          <p14:tracePt t="14268" x="2062163" y="2000250"/>
          <p14:tracePt t="14316" x="1962150" y="2062163"/>
          <p14:tracePt t="14343" x="1933575" y="2081213"/>
          <p14:tracePt t="14391" x="1852613" y="2162175"/>
          <p14:tracePt t="14393" x="1828800" y="2181225"/>
          <p14:tracePt t="14417" x="1766888" y="2243138"/>
          <p14:tracePt t="14447" x="1681163" y="2319338"/>
          <p14:tracePt t="14468" x="1633538" y="2386013"/>
          <p14:tracePt t="14515" x="1543050" y="2528888"/>
          <p14:tracePt t="14540" x="1500188" y="2609850"/>
          <p14:tracePt t="14589" x="1371600" y="2824163"/>
          <p14:tracePt t="14594" x="1362075" y="2847975"/>
          <p14:tracePt t="14619" x="1328738" y="2919413"/>
          <p14:tracePt t="14624" x="1323975" y="2938463"/>
          <p14:tracePt t="14649" x="1309688" y="2986088"/>
          <p14:tracePt t="14672" x="1290638" y="3024188"/>
          <p14:tracePt t="14699" x="1281113" y="3057525"/>
          <p14:tracePt t="14720" x="1276350" y="3071813"/>
          <p14:tracePt t="14722" x="1276350" y="3076575"/>
          <p14:tracePt t="14766" x="1276350" y="3081338"/>
          <p14:tracePt t="14828" x="1276350" y="3086100"/>
          <p14:tracePt t="15039" x="1276350" y="3081338"/>
          <p14:tracePt t="15062" x="1276350" y="3076575"/>
          <p14:tracePt t="15107" x="1295400" y="3019425"/>
          <p14:tracePt t="15126" x="1328738" y="2986088"/>
          <p14:tracePt t="15168" x="1371600" y="2933700"/>
          <p14:tracePt t="15187" x="1400175" y="2905125"/>
          <p14:tracePt t="15210" x="1457325" y="2862263"/>
          <p14:tracePt t="15232" x="1490663" y="2843213"/>
          <p14:tracePt t="15275" x="1576388" y="2805113"/>
          <p14:tracePt t="15294" x="1614488" y="2790825"/>
          <p14:tracePt t="15321" x="1771650" y="2752725"/>
          <p14:tracePt t="15339" x="1876425" y="2733675"/>
          <p14:tracePt t="15368" x="1985963" y="2714625"/>
          <p14:tracePt t="15389" x="2076450" y="2714625"/>
          <p14:tracePt t="15436" x="2181225" y="2714625"/>
          <p14:tracePt t="15456" x="2195513" y="2714625"/>
          <p14:tracePt t="15497" x="2205038" y="2728913"/>
          <p14:tracePt t="15518" x="2219325" y="2743200"/>
          <p14:tracePt t="15562" x="2247900" y="2767013"/>
          <p14:tracePt t="15585" x="2257425" y="2786063"/>
          <p14:tracePt t="15614" x="2276475" y="2809875"/>
          <p14:tracePt t="15645" x="2281238" y="2833688"/>
          <p14:tracePt t="15696" x="2290763" y="2876550"/>
          <p14:tracePt t="15720" x="2290763" y="2914650"/>
          <p14:tracePt t="15765" x="2295525" y="2986088"/>
          <p14:tracePt t="15790" x="2295525" y="3028950"/>
          <p14:tracePt t="15830" x="2295525" y="3109913"/>
          <p14:tracePt t="15831" x="2295525" y="3138488"/>
          <p14:tracePt t="15856" x="2295525" y="3200400"/>
          <p14:tracePt t="15894" x="2286000" y="3286125"/>
          <p14:tracePt t="15918" x="2276475" y="3324225"/>
          <p14:tracePt t="15962" x="2238375" y="3405188"/>
          <p14:tracePt t="15983" x="2219325" y="3443288"/>
          <p14:tracePt t="16029" x="2181225" y="3495675"/>
          <p14:tracePt t="16050" x="2143125" y="3524250"/>
          <p14:tracePt t="16094" x="2033588" y="3605213"/>
          <p14:tracePt t="16121" x="2009775" y="3609975"/>
          <p14:tracePt t="16151" x="1976438" y="3629025"/>
          <p14:tracePt t="16170" x="1928813" y="3609975"/>
          <p14:tracePt t="16196" x="1866900" y="3600450"/>
          <p14:tracePt t="16217" x="1824038" y="3590925"/>
          <p14:tracePt t="16262" x="1781175" y="3586163"/>
          <p14:tracePt t="16328" x="1762125" y="3581400"/>
          <p14:tracePt t="16347" x="1757363" y="3576638"/>
          <p14:tracePt t="16348" x="1752600" y="3576638"/>
          <p14:tracePt t="16432" x="1728788" y="3557588"/>
          <p14:tracePt t="16457" x="1709738" y="3548063"/>
          <p14:tracePt t="16509" x="1685925" y="3524250"/>
          <p14:tracePt t="16534" x="1676400" y="3514725"/>
          <p14:tracePt t="16588" x="1647825" y="3490913"/>
          <p14:tracePt t="16590" x="1643063" y="3486150"/>
          <p14:tracePt t="16621" x="1638300" y="3471863"/>
          <p14:tracePt t="16672" x="1628775" y="3462338"/>
          <p14:tracePt t="16702" x="1624013" y="3443288"/>
          <p14:tracePt t="16733" x="1619250" y="3419475"/>
          <p14:tracePt t="16760" x="1614488" y="3400425"/>
          <p14:tracePt t="16789" x="1614488" y="3376613"/>
          <p14:tracePt t="16813" x="1614488" y="3367088"/>
          <p14:tracePt t="16863" x="1614488" y="3328988"/>
          <p14:tracePt t="16890" x="1614488" y="3324225"/>
          <p14:tracePt t="16948" x="1614488" y="3305175"/>
          <p14:tracePt t="16949" x="1619250" y="3290888"/>
          <p14:tracePt t="16973" x="1624013" y="3271838"/>
          <p14:tracePt t="17029" x="1657350" y="3224213"/>
          <p14:tracePt t="17060" x="1685925" y="3186113"/>
          <p14:tracePt t="17113" x="1728788" y="3143250"/>
          <p14:tracePt t="17141" x="1738313" y="3133725"/>
          <p14:tracePt t="17204" x="1776413" y="3100388"/>
          <p14:tracePt t="17235" x="1804988" y="3086100"/>
          <p14:tracePt t="17294" x="1914525" y="3043238"/>
          <p14:tracePt t="17322" x="1943100" y="3028950"/>
          <p14:tracePt t="17377" x="2009775" y="3019425"/>
          <p14:tracePt t="17436" x="2124075" y="3014663"/>
          <p14:tracePt t="17438" x="2138363" y="3014663"/>
          <p14:tracePt t="17464" x="2190750" y="3014663"/>
          <p14:tracePt t="17496" x="2271713" y="3014663"/>
          <p14:tracePt t="17498" x="2290763" y="3014663"/>
          <p14:tracePt t="17524" x="2343150" y="3005138"/>
          <p14:tracePt t="17579" x="2447925" y="3005138"/>
          <p14:tracePt t="17610" x="2481263" y="3005138"/>
          <p14:tracePt t="17619" x="2486025" y="3005138"/>
          <p14:tracePt t="17687" x="2490788" y="3005138"/>
          <p14:tracePt t="17717" x="2533650" y="3005138"/>
          <p14:tracePt t="17747" x="2586038" y="3014663"/>
          <p14:tracePt t="17778" x="2624138" y="3019425"/>
          <p14:tracePt t="17806" x="2662238" y="3028950"/>
          <p14:tracePt t="17832" x="2690813" y="3033713"/>
          <p14:tracePt t="17840" x="2705100" y="3038475"/>
          <p14:tracePt t="17862" x="2724150" y="3043238"/>
          <p14:tracePt t="17891" x="2767013" y="3052763"/>
          <p14:tracePt t="17917" x="2824163" y="3067050"/>
          <p14:tracePt t="17947" x="2900363" y="3086100"/>
          <p14:tracePt t="17968" x="2971800" y="3109913"/>
          <p14:tracePt t="18015" x="3109913" y="3143250"/>
          <p14:tracePt t="18041" x="3186113" y="3167063"/>
          <p14:tracePt t="18090" x="3276600" y="3195638"/>
          <p14:tracePt t="18114" x="3281363" y="3200400"/>
          <p14:tracePt t="18160" x="3290888" y="3214688"/>
          <p14:tracePt t="18188" x="3300413" y="3228975"/>
          <p14:tracePt t="18218" x="3305175" y="3233738"/>
          <p14:tracePt t="18247" x="3305175" y="3252788"/>
          <p14:tracePt t="18275" x="3305175" y="3271838"/>
          <p14:tracePt t="18277" x="3305175" y="3281363"/>
          <p14:tracePt t="18299" x="3305175" y="3305175"/>
          <p14:tracePt t="18347" x="3305175" y="3352800"/>
          <p14:tracePt t="18373" x="3295650" y="3376613"/>
          <p14:tracePt t="18425" x="3271838" y="3443288"/>
          <p14:tracePt t="18427" x="3267075" y="3452813"/>
          <p14:tracePt t="18452" x="3257550" y="3471863"/>
          <p14:tracePt t="18503" x="3205163" y="3529013"/>
          <p14:tracePt t="18571" x="3138488" y="3600450"/>
          <p14:tracePt t="18593" x="3109913" y="3624263"/>
          <p14:tracePt t="18622" x="3067050" y="3652838"/>
          <p14:tracePt t="18645" x="3019425" y="3676650"/>
          <p14:tracePt t="18697" x="2947988" y="3700463"/>
          <p14:tracePt t="18727" x="2876550" y="3700463"/>
          <p14:tracePt t="18752" x="2824163" y="3700463"/>
          <p14:tracePt t="18799" x="2728913" y="3695700"/>
          <p14:tracePt t="18826" x="2652713" y="3667125"/>
          <p14:tracePt t="18877" x="2547938" y="3629025"/>
          <p14:tracePt t="18904" x="2514600" y="3609975"/>
          <p14:tracePt t="18955" x="2381250" y="3557588"/>
          <p14:tracePt t="18979" x="2295525" y="3500438"/>
          <p14:tracePt t="19009" x="2271713" y="3486150"/>
          <p14:tracePt t="19012" x="2266950" y="3486150"/>
          <p14:tracePt t="19032" x="2247900" y="3476625"/>
          <p14:tracePt t="19034" x="2243138" y="3467100"/>
          <p14:tracePt t="19062" x="2214563" y="3438525"/>
          <p14:tracePt t="19072" x="2185988" y="3419475"/>
          <p14:tracePt t="19095" x="2143125" y="3376613"/>
          <p14:tracePt t="19144" x="2085975" y="3314700"/>
          <p14:tracePt t="19153" x="2085975" y="3305175"/>
          <p14:tracePt t="19173" x="2076450" y="3290888"/>
          <p14:tracePt t="19202" x="2066925" y="3248025"/>
          <p14:tracePt t="19227" x="2066925" y="3205163"/>
          <p14:tracePt t="19278" x="2071688" y="3133725"/>
          <p14:tracePt t="19306" x="2090738" y="3086100"/>
          <p14:tracePt t="19357" x="2138363" y="2967038"/>
          <p14:tracePt t="19383" x="2157413" y="2928938"/>
          <p14:tracePt t="19430" x="2190750" y="2886075"/>
          <p14:tracePt t="19433" x="2195513" y="2886075"/>
          <p14:tracePt t="19454" x="2209800" y="2876550"/>
          <p14:tracePt t="19518" x="2224088" y="2876550"/>
          <p14:tracePt t="19543" x="2228850" y="2876550"/>
          <p14:tracePt t="19566" x="2276475" y="2876550"/>
          <p14:tracePt t="19595" x="2324100" y="2876550"/>
          <p14:tracePt t="19597" x="2343150" y="2876550"/>
          <p14:tracePt t="19651" x="2395538" y="2876550"/>
          <p14:tracePt t="19703" x="2409825" y="2876550"/>
          <p14:tracePt t="19736" x="2457450" y="2886075"/>
          <p14:tracePt t="19763" x="2490788" y="2900363"/>
          <p14:tracePt t="19789" x="2505075" y="2914650"/>
          <p14:tracePt t="19814" x="2543175" y="2933700"/>
          <p14:tracePt t="19862" x="2581275" y="2967038"/>
          <p14:tracePt t="19888" x="2595563" y="2990850"/>
          <p14:tracePt t="19916" x="2614613" y="3033713"/>
          <p14:tracePt t="19938" x="2633663" y="3081338"/>
          <p14:tracePt t="19982" x="2652713" y="3167063"/>
          <p14:tracePt t="20003" x="2657475" y="3209925"/>
          <p14:tracePt t="20047" x="2657475" y="3276600"/>
          <p14:tracePt t="20072" x="2657475" y="3309938"/>
          <p14:tracePt t="20122" x="2652713" y="3367088"/>
          <p14:tracePt t="20125" x="2643188" y="3381375"/>
          <p14:tracePt t="20150" x="2628900" y="3424238"/>
          <p14:tracePt t="20152" x="2624138" y="3433763"/>
          <p14:tracePt t="20195" x="2562225" y="3519488"/>
          <p14:tracePt t="20197" x="2552700" y="3538538"/>
          <p14:tracePt t="20218" x="2533650" y="3567113"/>
          <p14:tracePt t="20243" x="2519363" y="3590925"/>
          <p14:tracePt t="20286" x="2466975" y="3624263"/>
          <p14:tracePt t="20309" x="2438400" y="3633788"/>
          <p14:tracePt t="20353" x="2362200" y="3652838"/>
          <p14:tracePt t="20374" x="2333625" y="3652838"/>
          <p14:tracePt t="20400" x="2300288" y="3652838"/>
          <p14:tracePt t="20418" x="2252663" y="3652838"/>
          <p14:tracePt t="20464" x="2190750" y="3605213"/>
          <p14:tracePt t="20484" x="2152650" y="3576638"/>
          <p14:tracePt t="20528" x="2076450" y="3538538"/>
          <p14:tracePt t="20548" x="2033588" y="3514725"/>
          <p14:tracePt t="20556" x="2024063" y="3509963"/>
          <p14:tracePt t="20576" x="2000250" y="3490913"/>
          <p14:tracePt t="20603" x="1971675" y="3471863"/>
          <p14:tracePt t="20625" x="1971675" y="3462338"/>
          <p14:tracePt t="20669" x="1957388" y="3433763"/>
          <p14:tracePt t="20690" x="1947863" y="3419475"/>
          <p14:tracePt t="20715" x="1943100" y="3395663"/>
          <p14:tracePt t="20743" x="1943100" y="3367088"/>
          <p14:tracePt t="20793" x="1943100" y="3305175"/>
          <p14:tracePt t="20816" x="1943100" y="3257550"/>
          <p14:tracePt t="20863" x="1957388" y="3186113"/>
          <p14:tracePt t="20864" x="1962150" y="3176588"/>
          <p14:tracePt t="20894" x="1990725" y="3119438"/>
          <p14:tracePt t="20937" x="2019300" y="3067050"/>
          <p14:tracePt t="20939" x="2024063" y="3062288"/>
          <p14:tracePt t="20962" x="2033588" y="3048000"/>
          <p14:tracePt t="21003" x="2066925" y="3014663"/>
          <p14:tracePt t="21026" x="2081213" y="3005138"/>
          <p14:tracePt t="21066" x="2119313" y="2986088"/>
          <p14:tracePt t="21088" x="2138363" y="2986088"/>
          <p14:tracePt t="21127" x="2286000" y="2967038"/>
          <p14:tracePt t="21148" x="2300288" y="2962275"/>
          <p14:tracePt t="21191" x="2357438" y="2957513"/>
          <p14:tracePt t="21214" x="2386013" y="2957513"/>
          <p14:tracePt t="21254" x="2443163" y="2957513"/>
          <p14:tracePt t="21299" x="2490788" y="2962275"/>
          <p14:tracePt t="21322" x="2543175" y="2976563"/>
          <p14:tracePt t="21344" x="2586038" y="3000375"/>
          <p14:tracePt t="21391" x="2619375" y="3024188"/>
          <p14:tracePt t="21415" x="2624138" y="3024188"/>
          <p14:tracePt t="21456" x="2628900" y="3057525"/>
          <p14:tracePt t="21457" x="2633663" y="3062288"/>
          <p14:tracePt t="21479" x="2643188" y="3095625"/>
          <p14:tracePt t="21520" x="2657475" y="3167063"/>
          <p14:tracePt t="21542" x="2667000" y="3224213"/>
          <p14:tracePt t="21581" x="2671763" y="3309938"/>
          <p14:tracePt t="21607" x="2671763" y="3343275"/>
          <p14:tracePt t="21655" x="2671763" y="3371850"/>
          <p14:tracePt t="21679" x="2667000" y="3381375"/>
          <p14:tracePt t="21702" x="2667000" y="3400425"/>
          <p14:tracePt t="21727" x="2657475" y="3419475"/>
          <p14:tracePt t="21752" x="2638425" y="3452813"/>
          <p14:tracePt t="21778" x="2628900" y="3471863"/>
          <p14:tracePt t="21821" x="2581275" y="3538538"/>
          <p14:tracePt t="21844" x="2562225" y="3571875"/>
          <p14:tracePt t="21892" x="2533650" y="3614738"/>
          <p14:tracePt t="21917" x="2533650" y="3619500"/>
          <p14:tracePt t="21965" x="2495550" y="3662363"/>
          <p14:tracePt t="21990" x="2462213" y="3690938"/>
          <p14:tracePt t="22044" x="2357438" y="3767138"/>
          <p14:tracePt t="22071" x="2300288" y="3810000"/>
          <p14:tracePt t="22119" x="2214563" y="3852863"/>
          <p14:tracePt t="22143" x="2190750" y="3867150"/>
          <p14:tracePt t="22189" x="2143125" y="3886200"/>
          <p14:tracePt t="22191" x="2138363" y="3890963"/>
          <p14:tracePt t="22218" x="2109788" y="3895725"/>
          <p14:tracePt t="22265" x="2085975" y="3895725"/>
          <p14:tracePt t="22338" x="1938338" y="3862388"/>
          <p14:tracePt t="22362" x="1871663" y="3848100"/>
          <p14:tracePt t="22389" x="1862138" y="3843338"/>
          <p14:tracePt t="22572" x="1862138" y="3838575"/>
          <p14:tracePt t="22595" x="1862138" y="3833813"/>
          <p14:tracePt t="22651" x="1885950" y="3776663"/>
          <p14:tracePt t="22681" x="1905000" y="3748088"/>
          <p14:tracePt t="22706" x="1919288" y="3724275"/>
          <p14:tracePt t="22729" x="1938338" y="3709988"/>
          <p14:tracePt t="22781" x="2028825" y="3643313"/>
          <p14:tracePt t="22807" x="2071688" y="3619500"/>
          <p14:tracePt t="22831" x="2109788" y="3609975"/>
          <p14:tracePt t="22853" x="2147888" y="3595688"/>
          <p14:tracePt t="22885" x="2290763" y="3529013"/>
          <p14:tracePt t="22907" x="2309813" y="3514725"/>
          <p14:tracePt t="22962" x="2328863" y="3490913"/>
          <p14:tracePt t="22964" x="2328863" y="3486150"/>
          <p14:tracePt t="22987" x="2343150" y="3471863"/>
          <p14:tracePt t="23039" x="2352675" y="3438525"/>
          <p14:tracePt t="23066" x="2352675" y="3433763"/>
          <p14:tracePt t="23124" x="2352675" y="3405188"/>
          <p14:tracePt t="23174" x="2343150" y="3376613"/>
          <p14:tracePt t="23205" x="2333625" y="3352800"/>
          <p14:tracePt t="23236" x="2324100" y="3319463"/>
          <p14:tracePt t="23265" x="2309813" y="3300413"/>
          <p14:tracePt t="23292" x="2300288" y="3286125"/>
          <p14:tracePt t="23316" x="2290763" y="3271838"/>
          <p14:tracePt t="23349" x="2281238" y="3243263"/>
          <p14:tracePt t="23354" x="2281238" y="3238500"/>
          <p14:tracePt t="23385" x="2266950" y="3224213"/>
          <p14:tracePt t="23436" x="2266950" y="3219450"/>
          <p14:tracePt t="23635" x="2262188" y="3219450"/>
          <p14:tracePt t="23657" x="2252663" y="3233738"/>
          <p14:tracePt t="23704" x="2238375" y="3262313"/>
          <p14:tracePt t="23729" x="2219325" y="3319463"/>
          <p14:tracePt t="23750" x="2214563" y="3338513"/>
          <p14:tracePt t="23776" x="2200275" y="3362325"/>
          <p14:tracePt t="23816" x="2190750" y="3409950"/>
          <p14:tracePt t="23837" x="2171700" y="3481388"/>
          <p14:tracePt t="23884" x="2162175" y="3533775"/>
          <p14:tracePt t="23908" x="2162175" y="3576638"/>
          <p14:tracePt t="23941" x="2162175" y="3595688"/>
          <p14:tracePt t="24003" x="2152650" y="3662363"/>
          <p14:tracePt t="24026" x="2152650" y="3700463"/>
          <p14:tracePt t="24071" x="2152650" y="3790950"/>
          <p14:tracePt t="24093" x="2152650" y="3810000"/>
          <p14:tracePt t="24140" x="2147888" y="3881438"/>
          <p14:tracePt t="24160" x="2147888" y="3905250"/>
          <p14:tracePt t="24204" x="2147888" y="3948113"/>
          <p14:tracePt t="24230" x="2143125" y="3990975"/>
          <p14:tracePt t="24280" x="2143125" y="4005263"/>
          <p14:tracePt t="24358" x="2152650" y="3976688"/>
          <p14:tracePt t="24387" x="2171700" y="3943350"/>
          <p14:tracePt t="24416" x="2185988" y="3895725"/>
          <p14:tracePt t="24438" x="2195513" y="3862388"/>
          <p14:tracePt t="24485" x="2214563" y="3776663"/>
          <p14:tracePt t="24486" x="2219325" y="3762375"/>
          <p14:tracePt t="24516" x="2224088" y="3690938"/>
          <p14:tracePt t="24542" x="2228850" y="3652838"/>
          <p14:tracePt t="24546" x="2233613" y="3643313"/>
          <p14:tracePt t="24566" x="2233613" y="3619500"/>
          <p14:tracePt t="24592" x="2238375" y="3581400"/>
          <p14:tracePt t="24614" x="2238375" y="3552825"/>
          <p14:tracePt t="24665" x="2238375" y="3490913"/>
          <p14:tracePt t="24690" x="2238375" y="3448050"/>
          <p14:tracePt t="24719" x="2238375" y="3414713"/>
          <p14:tracePt t="24739" x="2238375" y="3390900"/>
          <p14:tracePt t="24764" x="2243138" y="3333750"/>
          <p14:tracePt t="24785" x="2247900" y="3309938"/>
          <p14:tracePt t="24811" x="2247900" y="3271838"/>
          <p14:tracePt t="24837" x="2252663" y="3252788"/>
          <p14:tracePt t="24877" x="2262188" y="3214688"/>
          <p14:tracePt t="24924" x="2266950" y="3171825"/>
          <p14:tracePt t="24948" x="2271713" y="3152775"/>
          <p14:tracePt t="24986" x="2290763" y="3090863"/>
          <p14:tracePt t="25009" x="2319338" y="3019425"/>
          <p14:tracePt t="25049" x="2338388" y="2962275"/>
          <p14:tracePt t="25072" x="2347913" y="2938463"/>
          <p14:tracePt t="25112" x="2357438" y="2924175"/>
          <p14:tracePt t="25186" x="2371725" y="2914650"/>
          <p14:tracePt t="25207" x="2376488" y="2905125"/>
          <p14:tracePt t="25252" x="2395538" y="2895600"/>
          <p14:tracePt t="25313" x="2400300" y="2886075"/>
          <p14:tracePt t="25376" x="2405063" y="2886075"/>
          <p14:tracePt t="25402" x="2419350" y="2881313"/>
          <p14:tracePt t="25432" x="2462213" y="2871788"/>
          <p14:tracePt t="25453" x="2466975" y="2871788"/>
          <p14:tracePt t="25455" x="2471738" y="2871788"/>
          <p14:tracePt t="25581" x="2476500" y="2871788"/>
          <p14:tracePt t="25605" x="2495550" y="2871788"/>
          <p14:tracePt t="25655" x="2524125" y="2881313"/>
          <p14:tracePt t="25657" x="2528888" y="2881313"/>
          <p14:tracePt t="25681" x="2538413" y="2895600"/>
          <p14:tracePt t="25707" x="2552700" y="2909888"/>
          <p14:tracePt t="25732" x="2581275" y="2928938"/>
          <p14:tracePt t="25760" x="2595563" y="2943225"/>
          <p14:tracePt t="25779" x="2605088" y="2952750"/>
          <p14:tracePt t="25805" x="2609850" y="2957513"/>
          <p14:tracePt t="25827" x="2614613" y="2967038"/>
          <p14:tracePt t="25876" x="2628900" y="3009900"/>
          <p14:tracePt t="25902" x="2633663" y="3043238"/>
          <p14:tracePt t="25949" x="2633663" y="3128963"/>
          <p14:tracePt t="25969" x="2633663" y="3157538"/>
          <p14:tracePt t="25995" x="2633663" y="3214688"/>
          <p14:tracePt t="26018" x="2633663" y="3248025"/>
          <p14:tracePt t="26044" x="2624138" y="3290888"/>
          <p14:tracePt t="26071" x="2590800" y="3362325"/>
          <p14:tracePt t="26091" x="2562225" y="3438525"/>
          <p14:tracePt t="26134" x="2533650" y="3500438"/>
          <p14:tracePt t="26156" x="2528888" y="3514725"/>
          <p14:tracePt t="26200" x="2481263" y="3581400"/>
          <p14:tracePt t="26227" x="2433638" y="3624263"/>
          <p14:tracePt t="26268" x="2366963" y="3657600"/>
          <p14:tracePt t="26290" x="2319338" y="3662363"/>
          <p14:tracePt t="26330" x="2257425" y="3690938"/>
          <p14:tracePt t="26408" x="2128838" y="3724275"/>
          <p14:tracePt t="26435" x="2081213" y="3748088"/>
          <p14:tracePt t="26459" x="2047875" y="3781425"/>
          <p14:tracePt t="26492" x="2009775" y="3824288"/>
          <p14:tracePt t="26551" x="1924050" y="3914775"/>
          <p14:tracePt t="26576" x="1895475" y="3952875"/>
          <p14:tracePt t="26626" x="1852613" y="4029075"/>
          <p14:tracePt t="26651" x="1828800" y="4076700"/>
          <p14:tracePt t="26702" x="1824038" y="4129088"/>
          <p14:tracePt t="26729" x="1819275" y="4157663"/>
          <p14:tracePt t="26790" x="1809750" y="4243388"/>
          <p14:tracePt t="26792" x="1809750" y="4257675"/>
          <p14:tracePt t="26816" x="1809750" y="4276725"/>
          <p14:tracePt t="26843" x="1809750" y="4310063"/>
          <p14:tracePt t="26871" x="1824038" y="4357688"/>
          <p14:tracePt t="26925" x="1890713" y="4529138"/>
          <p14:tracePt t="26952" x="1914525" y="4576763"/>
          <p14:tracePt t="26981" x="1933575" y="4629150"/>
          <p14:tracePt t="27009" x="1943100" y="4672013"/>
          <p14:tracePt t="27060" x="1990725" y="4791075"/>
          <p14:tracePt t="27086" x="2005013" y="4805363"/>
          <p14:tracePt t="27139" x="2028825" y="4852988"/>
          <p14:tracePt t="27167" x="2043113" y="4862513"/>
          <p14:tracePt t="27198" x="2057400" y="4867275"/>
          <p14:tracePt t="27278" x="2390775" y="4900613"/>
          <p14:tracePt t="27312" x="2581275" y="4938713"/>
          <p14:tracePt t="27369" x="2771775" y="4957763"/>
          <p14:tracePt t="27400" x="2914650" y="4957763"/>
          <p14:tracePt t="27456" x="3338513" y="4976813"/>
          <p14:tracePt t="27487" x="3414713" y="4981575"/>
          <p14:tracePt t="27541" x="3552825" y="4981575"/>
          <p14:tracePt t="27565" x="3595688" y="4981575"/>
          <p14:tracePt t="27621" x="3638550" y="4981575"/>
          <p14:tracePt t="27862" x="3633788" y="4981575"/>
          <p14:tracePt t="27888" x="3576638" y="4981575"/>
          <p14:tracePt t="27956" x="3152775" y="4981575"/>
          <p14:tracePt t="27982" x="3033713" y="4981575"/>
          <p14:tracePt t="28030" x="2895600" y="4981575"/>
          <p14:tracePt t="28033" x="2881313" y="4981575"/>
          <p14:tracePt t="28059" x="2809875" y="4981575"/>
          <p14:tracePt t="28087" x="2686050" y="4981575"/>
          <p14:tracePt t="28107" x="2628900" y="4981575"/>
          <p14:tracePt t="28154" x="2490788" y="4981575"/>
          <p14:tracePt t="28181" x="2443163" y="4981575"/>
          <p14:tracePt t="28204" x="2405063" y="4981575"/>
          <p14:tracePt t="28206" x="2386013" y="4981575"/>
          <p14:tracePt t="28232" x="2333625" y="4981575"/>
          <p14:tracePt t="28260" x="2276475" y="4981575"/>
          <p14:tracePt t="28284" x="2233613" y="4981575"/>
          <p14:tracePt t="28312" x="2166938" y="4981575"/>
          <p14:tracePt t="28337" x="2109788" y="4981575"/>
          <p14:tracePt t="28361" x="2062163" y="4981575"/>
          <p14:tracePt t="28385" x="2014538" y="4981575"/>
          <p14:tracePt t="28415" x="1943100" y="4981575"/>
          <p14:tracePt t="28435" x="1905000" y="4981575"/>
          <p14:tracePt t="28481" x="1881188" y="4981575"/>
          <p14:tracePt t="28504" x="1866900" y="4981575"/>
          <p14:tracePt t="28549" x="1781175" y="4981575"/>
          <p14:tracePt t="28572" x="1766888" y="4981575"/>
          <p14:tracePt t="28619" x="1728788" y="4981575"/>
          <p14:tracePt t="28644" x="1685925" y="4981575"/>
          <p14:tracePt t="28691" x="1590675" y="4981575"/>
          <p14:tracePt t="28796" x="1566863" y="4981575"/>
          <p14:tracePt t="28822" x="1528763" y="4981575"/>
          <p14:tracePt t="28847" x="1509713" y="4976813"/>
          <p14:tracePt t="28893" x="1485900" y="4976813"/>
          <p14:tracePt t="28918" x="1471613" y="4967288"/>
          <p14:tracePt t="28947" x="1457325" y="4962525"/>
          <p14:tracePt t="28949" x="1447800" y="4957763"/>
          <p14:tracePt t="28978" x="1428750" y="4943475"/>
          <p14:tracePt t="28980" x="1419225" y="4943475"/>
          <p14:tracePt t="29034" x="1395413" y="4914900"/>
          <p14:tracePt t="29059" x="1390650" y="4914900"/>
          <p14:tracePt t="29119" x="1362075" y="4886325"/>
          <p14:tracePt t="29122" x="1352550" y="4876800"/>
          <p14:tracePt t="29143" x="1343025" y="4872038"/>
          <p14:tracePt t="29144" x="1333500" y="4857750"/>
          <p14:tracePt t="29189" x="1314450" y="4843463"/>
          <p14:tracePt t="29216" x="1304925" y="4833938"/>
          <p14:tracePt t="29243" x="1300163" y="4810125"/>
          <p14:tracePt t="29264" x="1300163" y="4805363"/>
          <p14:tracePt t="29309" x="1281113" y="4752975"/>
          <p14:tracePt t="29330" x="1281113" y="4738688"/>
          <p14:tracePt t="29374" x="1276350" y="4700588"/>
          <p14:tracePt t="29395" x="1276350" y="4652963"/>
          <p14:tracePt t="29440" x="1290638" y="4600575"/>
          <p14:tracePt t="29465" x="1309688" y="4572000"/>
          <p14:tracePt t="29491" x="1347788" y="4505325"/>
          <p14:tracePt t="29512" x="1376363" y="4481513"/>
          <p14:tracePt t="29540" x="1471613" y="4391025"/>
          <p14:tracePt t="29582" x="1733550" y="4271963"/>
          <p14:tracePt t="29608" x="1847850" y="4238625"/>
          <p14:tracePt t="29654" x="2171700" y="4181475"/>
          <p14:tracePt t="29656" x="2247900" y="4171950"/>
          <p14:tracePt t="29681" x="2495550" y="4162425"/>
          <p14:tracePt t="29683" x="2590800" y="4162425"/>
          <p14:tracePt t="29715" x="2857500" y="4148138"/>
          <p14:tracePt t="29737" x="2986088" y="4143375"/>
          <p14:tracePt t="29758" x="3057525" y="4143375"/>
          <p14:tracePt t="29781" x="3176588" y="4143375"/>
          <p14:tracePt t="29806" x="3367088" y="4143375"/>
          <p14:tracePt t="29829" x="3586163" y="4143375"/>
          <p14:tracePt t="29853" x="3738563" y="4143375"/>
          <p14:tracePt t="29896" x="3919538" y="4143375"/>
          <p14:tracePt t="29917" x="3971925" y="4143375"/>
          <p14:tracePt t="29956" x="3995738" y="4138613"/>
          <p14:tracePt t="29977" x="4000500" y="4138613"/>
          <p14:tracePt t="30018" x="4043363" y="4129088"/>
          <p14:tracePt t="30041" x="4071938" y="4119563"/>
          <p14:tracePt t="30081" x="4086225" y="4105275"/>
          <p14:tracePt t="30105" x="4095750" y="4100513"/>
          <p14:tracePt t="30151" x="4119563" y="4076700"/>
          <p14:tracePt t="30174" x="4124325" y="4071938"/>
          <p14:tracePt t="30201" x="4124325" y="4067175"/>
          <p14:tracePt t="30227" x="4143375" y="4043363"/>
          <p14:tracePt t="30284" x="4233863" y="3929063"/>
          <p14:tracePt t="30308" x="4243388" y="3914775"/>
          <p14:tracePt t="30330" x="4248150" y="3905250"/>
          <p14:tracePt t="30352" x="4252913" y="3886200"/>
          <p14:tracePt t="30391" x="4276725" y="3843338"/>
          <p14:tracePt t="30415" x="4281488" y="3833813"/>
          <p14:tracePt t="30437" x="4281488" y="3829050"/>
          <p14:tracePt t="34093" x="4291013" y="3819525"/>
          <p14:tracePt t="34113" x="4295775" y="3814763"/>
          <p14:tracePt t="34152" x="4300538" y="3810000"/>
          <p14:tracePt t="34173" x="4305300" y="3800475"/>
          <p14:tracePt t="34199" x="4314825" y="3800475"/>
          <p14:tracePt t="34218" x="4319588" y="3795713"/>
          <p14:tracePt t="34228" x="4324350" y="3790950"/>
          <p14:tracePt t="34249" x="4333875" y="3781425"/>
          <p14:tracePt t="34375" x="4338638" y="3781425"/>
          <p14:tracePt t="34488" x="4343400" y="3776663"/>
          <p14:tracePt t="34510" x="4348163" y="3776663"/>
          <p14:tracePt t="34609" x="4371975" y="3767138"/>
          <p14:tracePt t="34629" x="4395788" y="3757613"/>
          <p14:tracePt t="34674" x="4452938" y="3738563"/>
          <p14:tracePt t="34697" x="4486275" y="3729038"/>
          <p14:tracePt t="34744" x="4529138" y="3714750"/>
          <p14:tracePt t="37219"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1ED877D1-3DC2-4C65-9573-6D11A359C2E2}"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21ABCA66-739D-4423-BE97-1D7CFA6E2BFC}" type="slidenum">
              <a:rPr lang="en-US" altLang="zh-CN"/>
              <a:pPr>
                <a:defRPr/>
              </a:pPr>
              <a:t>23</a:t>
            </a:fld>
            <a:endParaRPr lang="en-US" altLang="zh-CN"/>
          </a:p>
        </p:txBody>
      </p:sp>
      <p:sp>
        <p:nvSpPr>
          <p:cNvPr id="105474" name="Rectangle 2"/>
          <p:cNvSpPr>
            <a:spLocks noGrp="1" noChangeArrowheads="1"/>
          </p:cNvSpPr>
          <p:nvPr>
            <p:ph type="title"/>
          </p:nvPr>
        </p:nvSpPr>
        <p:spPr/>
        <p:txBody>
          <a:bodyPr/>
          <a:lstStyle/>
          <a:p>
            <a:pPr eaLnBrk="1" hangingPunct="1">
              <a:defRPr/>
            </a:pPr>
            <a:r>
              <a:rPr lang="en-US" altLang="zh-CN" smtClean="0"/>
              <a:t>8 </a:t>
            </a:r>
            <a:r>
              <a:rPr lang="zh-CN" altLang="en-US" smtClean="0"/>
              <a:t>别名</a:t>
            </a:r>
          </a:p>
        </p:txBody>
      </p:sp>
      <p:sp>
        <p:nvSpPr>
          <p:cNvPr id="21510" name="Rectangle 3"/>
          <p:cNvSpPr>
            <a:spLocks noGrp="1" noChangeArrowheads="1"/>
          </p:cNvSpPr>
          <p:nvPr>
            <p:ph type="body" idx="1"/>
          </p:nvPr>
        </p:nvSpPr>
        <p:spPr>
          <a:xfrm>
            <a:off x="457200" y="1066800"/>
            <a:ext cx="8229600" cy="5064125"/>
          </a:xfrm>
        </p:spPr>
        <p:txBody>
          <a:bodyPr/>
          <a:lstStyle/>
          <a:p>
            <a:pPr eaLnBrk="1" hangingPunct="1"/>
            <a:r>
              <a:rPr lang="zh-CN" altLang="en-US" sz="3200" dirty="0" smtClean="0"/>
              <a:t>数组自身的赋值：</a:t>
            </a:r>
          </a:p>
          <a:p>
            <a:pPr eaLnBrk="1" hangingPunct="1">
              <a:buFont typeface="Wingdings" panose="05000000000000000000" pitchFamily="2" charset="2"/>
              <a:buNone/>
            </a:pPr>
            <a:r>
              <a:rPr lang="zh-CN" altLang="en-US" sz="3200" dirty="0" smtClean="0"/>
              <a:t>	        </a:t>
            </a:r>
            <a:r>
              <a:rPr lang="en-US" altLang="zh-CN" sz="3200" dirty="0" err="1" smtClean="0"/>
              <a:t>int</a:t>
            </a:r>
            <a:r>
              <a:rPr lang="en-US" altLang="zh-CN" sz="3200" dirty="0" smtClean="0"/>
              <a:t>[ ] A = </a:t>
            </a:r>
            <a:r>
              <a:rPr lang="en-US" altLang="zh-CN" sz="3200" dirty="0" err="1" smtClean="0"/>
              <a:t>alloc_array</a:t>
            </a:r>
            <a:r>
              <a:rPr lang="en-US" altLang="zh-CN" sz="3200" dirty="0" smtClean="0"/>
              <a:t>(</a:t>
            </a:r>
            <a:r>
              <a:rPr lang="en-US" altLang="zh-CN" sz="3200" dirty="0" err="1" smtClean="0"/>
              <a:t>int</a:t>
            </a:r>
            <a:r>
              <a:rPr lang="en-US" altLang="zh-CN" sz="3200" dirty="0" smtClean="0"/>
              <a:t>, n);     </a:t>
            </a:r>
            <a:r>
              <a:rPr lang="zh-CN" altLang="en-US" sz="3200" dirty="0" smtClean="0">
                <a:solidFill>
                  <a:srgbClr val="000099"/>
                </a:solidFill>
              </a:rPr>
              <a:t>？</a:t>
            </a:r>
            <a:endParaRPr lang="en-US" altLang="zh-CN" sz="3200" dirty="0" smtClean="0">
              <a:solidFill>
                <a:srgbClr val="000099"/>
              </a:solidFill>
            </a:endParaRPr>
          </a:p>
          <a:p>
            <a:pPr eaLnBrk="1" hangingPunct="1">
              <a:buNone/>
            </a:pPr>
            <a:endParaRPr lang="zh-CN" altLang="en-US" sz="3200" dirty="0" smtClean="0">
              <a:solidFill>
                <a:srgbClr val="000099"/>
              </a:solidFill>
            </a:endParaRP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255"/>
    </mc:Choice>
    <mc:Fallback>
      <p:transition spd="slow" advTm="42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7381" x="2343150" y="2347913"/>
          <p14:tracePt t="7575" x="2305050" y="2347913"/>
          <p14:tracePt t="7591" x="2286000" y="2347913"/>
          <p14:tracePt t="7596" x="2257425" y="2343150"/>
          <p14:tracePt t="7607" x="2209800" y="2324100"/>
          <p14:tracePt t="7618" x="2166938" y="2319338"/>
          <p14:tracePt t="7627" x="2114550" y="2295525"/>
          <p14:tracePt t="7650" x="2000250" y="2247900"/>
          <p14:tracePt t="7668" x="1943100" y="2219325"/>
          <p14:tracePt t="7681" x="1881188" y="2195513"/>
          <p14:tracePt t="7714" x="1700213" y="2105025"/>
          <p14:tracePt t="7734" x="1571625" y="2033588"/>
          <p14:tracePt t="7759" x="1524000" y="2009775"/>
          <p14:tracePt t="7791" x="1481138" y="1990725"/>
          <p14:tracePt t="7811" x="1385888" y="1952625"/>
          <p14:tracePt t="7852" x="1290638" y="1905000"/>
          <p14:tracePt t="7856" x="1285875" y="1905000"/>
          <p14:tracePt t="7884" x="1271588" y="1890713"/>
          <p14:tracePt t="7903" x="1247775" y="1881188"/>
          <p14:tracePt t="7908" x="1214438" y="1866900"/>
          <p14:tracePt t="7916" x="1185863" y="1857375"/>
          <p14:tracePt t="7936" x="1066800" y="1809750"/>
          <p14:tracePt t="7960" x="1019175" y="1781175"/>
          <p14:tracePt t="7965" x="1019175" y="1776413"/>
          <p14:tracePt t="8181" x="1028700" y="1776413"/>
          <p14:tracePt t="8220" x="1185863" y="1752600"/>
          <p14:tracePt t="8246" x="1385888" y="1738313"/>
          <p14:tracePt t="8280" x="1785938" y="1738313"/>
          <p14:tracePt t="8287" x="1843088" y="1728788"/>
          <p14:tracePt t="8297" x="1919288" y="1728788"/>
          <p14:tracePt t="8321" x="2033588" y="1724025"/>
          <p14:tracePt t="8326" x="2085975" y="1724025"/>
          <p14:tracePt t="8354" x="2185988" y="1719263"/>
          <p14:tracePt t="8383" x="2295525" y="1719263"/>
          <p14:tracePt t="8387" x="2314575" y="1719263"/>
          <p14:tracePt t="8405" x="2390775" y="1719263"/>
          <p14:tracePt t="8409" x="2447925" y="1719263"/>
          <p14:tracePt t="8420" x="2505075" y="1719263"/>
          <p14:tracePt t="8426" x="2533650" y="1719263"/>
          <p14:tracePt t="8432" x="2600325" y="1719263"/>
          <p14:tracePt t="8437" x="2667000" y="1719263"/>
          <p14:tracePt t="8452" x="2757488" y="1719263"/>
          <p14:tracePt t="8481" x="2895600" y="1709738"/>
          <p14:tracePt t="8507" x="3052763" y="1709738"/>
          <p14:tracePt t="8524" x="3214688" y="1700213"/>
          <p14:tracePt t="8528" x="3271838" y="1700213"/>
          <p14:tracePt t="8539" x="3338513" y="1700213"/>
          <p14:tracePt t="8565" x="3548063" y="1700213"/>
          <p14:tracePt t="8574" x="3567113" y="1700213"/>
          <p14:tracePt t="8602" x="3624263" y="1700213"/>
          <p14:tracePt t="8624" x="3643313" y="1700213"/>
          <p14:tracePt t="8663" x="3733800" y="1700213"/>
          <p14:tracePt t="8679" x="3762375" y="1700213"/>
          <p14:tracePt t="8700" x="3810000" y="1700213"/>
          <p14:tracePt t="8713" x="3819525" y="1700213"/>
          <p14:tracePt t="8728" x="3824288" y="1700213"/>
          <p14:tracePt t="8920" x="3781425" y="1700213"/>
          <p14:tracePt t="8945" x="3667125" y="1709738"/>
          <p14:tracePt t="8948" x="3629025" y="1709738"/>
          <p14:tracePt t="8969" x="3471863" y="1728788"/>
          <p14:tracePt t="8978" x="3424238" y="1728788"/>
          <p14:tracePt t="8996" x="3305175" y="1738313"/>
          <p14:tracePt t="9028" x="3109913" y="1757363"/>
          <p14:tracePt t="9029" x="3052763" y="1757363"/>
          <p14:tracePt t="9039" x="3033713" y="1766888"/>
          <p14:tracePt t="9055" x="2914650" y="1771650"/>
          <p14:tracePt t="9076" x="2833688" y="1785938"/>
          <p14:tracePt t="9098" x="2733675" y="1804988"/>
          <p14:tracePt t="9108" x="2690813" y="1809750"/>
          <p14:tracePt t="9120" x="2638425" y="1819275"/>
          <p14:tracePt t="9127" x="2624138" y="1824038"/>
          <p14:tracePt t="9142" x="2528888" y="1847850"/>
          <p14:tracePt t="9184" x="2276475" y="1890713"/>
          <p14:tracePt t="9205" x="2166938" y="1914525"/>
          <p14:tracePt t="9211" x="2109788" y="1919288"/>
          <p14:tracePt t="9217" x="2066925" y="1933575"/>
          <p14:tracePt t="9226" x="2019300" y="1943100"/>
          <p14:tracePt t="9241" x="1985963" y="1947863"/>
          <p14:tracePt t="9276" x="1947863" y="1962150"/>
          <p14:tracePt t="9291" x="1909763" y="1966913"/>
          <p14:tracePt t="9310" x="1881188" y="1976438"/>
          <p14:tracePt t="9338" x="1843088" y="1995488"/>
          <p14:tracePt t="9345" x="1828800" y="2000250"/>
          <p14:tracePt t="9359" x="1819275" y="2005013"/>
          <p14:tracePt t="9368" x="1809750" y="2009775"/>
          <p14:tracePt t="9377" x="1795463" y="2014538"/>
          <p14:tracePt t="9421" x="1785938" y="2019300"/>
          <p14:tracePt t="9572" x="1781175" y="2033588"/>
          <p14:tracePt t="9594" x="1771650" y="2057400"/>
          <p14:tracePt t="9600" x="1771650" y="2062163"/>
          <p14:tracePt t="9610" x="1766888" y="2071688"/>
          <p14:tracePt t="9618" x="1762125" y="2081213"/>
          <p14:tracePt t="9652" x="1757363" y="2100263"/>
          <p14:tracePt t="9694" x="1747838" y="2114550"/>
          <p14:tracePt t="9697" x="1747838" y="2119313"/>
          <p14:tracePt t="9713" x="1743075" y="2133600"/>
          <p14:tracePt t="9747" x="1733550" y="2157413"/>
          <p14:tracePt t="9748" x="1728788" y="2166938"/>
          <p14:tracePt t="9763" x="1724025" y="2176463"/>
          <p14:tracePt t="9805" x="1719263" y="2219325"/>
          <p14:tracePt t="9823" x="1719263" y="2224088"/>
          <p14:tracePt t="9984" x="1762125" y="2224088"/>
          <p14:tracePt t="10008" x="1876425" y="2224088"/>
          <p14:tracePt t="10038" x="2124075" y="2224088"/>
          <p14:tracePt t="10042" x="2181225" y="2224088"/>
          <p14:tracePt t="10071" x="2295525" y="2224088"/>
          <p14:tracePt t="10098" x="2343150" y="2224088"/>
          <p14:tracePt t="10122" x="2362200" y="2224088"/>
          <p14:tracePt t="10147" x="2447925" y="2224088"/>
          <p14:tracePt t="10151" x="2476500" y="2224088"/>
          <p14:tracePt t="10172" x="2628900" y="2224088"/>
          <p14:tracePt t="10199" x="2767013" y="2224088"/>
          <p14:tracePt t="10231" x="2843213" y="2224088"/>
          <p14:tracePt t="10248" x="2881313" y="2224088"/>
          <p14:tracePt t="10276" x="2976563" y="2224088"/>
          <p14:tracePt t="10304" x="3152775" y="2233613"/>
          <p14:tracePt t="10325" x="3238500" y="2233613"/>
          <p14:tracePt t="10396" x="3629025" y="2252663"/>
          <p14:tracePt t="10400" x="3657600" y="2252663"/>
          <p14:tracePt t="10402" x="3690938" y="2252663"/>
          <p14:tracePt t="10424" x="3738563" y="2257425"/>
          <p14:tracePt t="10468" x="3943350" y="2276475"/>
          <p14:tracePt t="10474" x="3986213" y="2276475"/>
          <p14:tracePt t="10478" x="4024313" y="2276475"/>
          <p14:tracePt t="10496" x="4110038" y="2290763"/>
          <p14:tracePt t="10515" x="4248150" y="2295525"/>
          <p14:tracePt t="10524" x="4300538" y="2305050"/>
          <p14:tracePt t="10543" x="4333875" y="2305050"/>
          <p14:tracePt t="10546" x="4343400" y="2305050"/>
          <p14:tracePt t="10555" x="4367213" y="2305050"/>
          <p14:tracePt t="10572" x="4395788" y="2305050"/>
          <p14:tracePt t="10574" x="4424363" y="2305050"/>
          <p14:tracePt t="10596" x="4471988" y="2305050"/>
          <p14:tracePt t="10601" x="4486275" y="2305050"/>
          <p14:tracePt t="10606" x="4529138" y="2305050"/>
          <p14:tracePt t="10623" x="4586288" y="2305050"/>
          <p14:tracePt t="10678" x="4729163" y="2309813"/>
          <p14:tracePt t="10682" x="4733925" y="2309813"/>
          <p14:tracePt t="10701" x="4772025" y="2309813"/>
          <p14:tracePt t="10743" x="4905375" y="2309813"/>
          <p14:tracePt t="10763" x="4991100" y="2314575"/>
          <p14:tracePt t="10775" x="5024438" y="2314575"/>
          <p14:tracePt t="10777" x="5053013" y="2314575"/>
          <p14:tracePt t="10794" x="5119688" y="2314575"/>
          <p14:tracePt t="10804" x="5157788" y="2314575"/>
          <p14:tracePt t="10837" x="5362575" y="2314575"/>
          <p14:tracePt t="10856" x="5424488" y="2314575"/>
          <p14:tracePt t="10859" x="5457825" y="2314575"/>
          <p14:tracePt t="10870" x="5481638" y="2314575"/>
          <p14:tracePt t="10890" x="5534025" y="2314575"/>
          <p14:tracePt t="10897" x="5548313" y="2314575"/>
          <p14:tracePt t="10904" x="5576888" y="2314575"/>
          <p14:tracePt t="10929" x="5691188" y="2309813"/>
          <p14:tracePt t="10933" x="5734050" y="2309813"/>
          <p14:tracePt t="10992" x="5924550" y="2309813"/>
          <p14:tracePt t="10994" x="5934075" y="2309813"/>
          <p14:tracePt t="11008" x="5943600" y="2309813"/>
          <p14:tracePt t="11011" x="5953125" y="2309813"/>
          <p14:tracePt t="11044" x="6034088" y="2305050"/>
          <p14:tracePt t="11086" x="6234113" y="2290763"/>
          <p14:tracePt t="11123" x="6376988" y="2271713"/>
          <p14:tracePt t="11126" x="6419850" y="2266950"/>
          <p14:tracePt t="11129" x="6448425" y="2266950"/>
          <p14:tracePt t="11139" x="6496050" y="2266950"/>
          <p14:tracePt t="11164" x="6619875" y="2266950"/>
          <p14:tracePt t="11167" x="6653213" y="2257425"/>
          <p14:tracePt t="11185" x="6719888" y="2257425"/>
          <p14:tracePt t="11228" x="6815138" y="2252663"/>
          <p14:tracePt t="11247" x="6829425" y="2252663"/>
          <p14:tracePt t="11272" x="6838950" y="2252663"/>
          <p14:tracePt t="11313" x="6858000" y="2252663"/>
          <p14:tracePt t="11382" x="6867525" y="2247900"/>
          <p14:tracePt t="11437" x="6896100" y="2243138"/>
          <p14:tracePt t="11539" x="6967538" y="2228850"/>
          <p14:tracePt t="11542" x="6986588" y="2228850"/>
          <p14:tracePt t="11560" x="7019925" y="2224088"/>
          <p14:tracePt t="11593" x="7058025" y="2214563"/>
          <p14:tracePt t="11606" x="7058025" y="2209800"/>
          <p14:tracePt t="11805" x="7019925" y="2209800"/>
          <p14:tracePt t="11827" x="6977063" y="2214563"/>
          <p14:tracePt t="11845" x="6929438" y="2219325"/>
          <p14:tracePt t="11880" x="6772275" y="2233613"/>
          <p14:tracePt t="11918" x="6353175" y="2238375"/>
          <p14:tracePt t="11924" x="6296025" y="2238375"/>
          <p14:tracePt t="11942" x="6162675" y="2247900"/>
          <p14:tracePt t="11946" x="6115050" y="2247900"/>
          <p14:tracePt t="11983" x="5891213" y="2262188"/>
          <p14:tracePt t="11986" x="5843588" y="2262188"/>
          <p14:tracePt t="12024" x="5500688" y="2271713"/>
          <p14:tracePt t="12029" x="5462588" y="2271713"/>
          <p14:tracePt t="12047" x="5281613" y="2286000"/>
          <p14:tracePt t="12051" x="5243513" y="2286000"/>
          <p14:tracePt t="12060" x="5167313" y="2290763"/>
          <p14:tracePt t="12078" x="5053013" y="2300288"/>
          <p14:tracePt t="12083" x="4967288" y="2300288"/>
          <p14:tracePt t="12089" x="4881563" y="2300288"/>
          <p14:tracePt t="12122" x="4638675" y="2314575"/>
          <p14:tracePt t="12150" x="4352925" y="2333625"/>
          <p14:tracePt t="12174" x="4143375" y="2352675"/>
          <p14:tracePt t="12187" x="4110038" y="2352675"/>
          <p14:tracePt t="12216" x="3910013" y="2366963"/>
          <p14:tracePt t="12219" x="3843338" y="2366963"/>
          <p14:tracePt t="12235" x="3762375" y="2371725"/>
          <p14:tracePt t="12257" x="3614738" y="2381250"/>
          <p14:tracePt t="12270" x="3557588" y="2381250"/>
          <p14:tracePt t="12273" x="3533775" y="2381250"/>
          <p14:tracePt t="12289" x="3414713" y="2390775"/>
          <p14:tracePt t="12304" x="3290888" y="2390775"/>
          <p14:tracePt t="12336" x="3152775" y="2390775"/>
          <p14:tracePt t="12339" x="3114675" y="2390775"/>
          <p14:tracePt t="12353" x="3071813" y="2386013"/>
          <p14:tracePt t="12384" x="2986088" y="2381250"/>
          <p14:tracePt t="12399" x="2947988" y="2376488"/>
          <p14:tracePt t="12438" x="2767013" y="2366963"/>
          <p14:tracePt t="12451" x="2728913" y="2362200"/>
          <p14:tracePt t="12490" x="2638425" y="2347913"/>
          <p14:tracePt t="12503" x="2633663" y="2347913"/>
          <p14:tracePt t="12536" x="2600325" y="2343150"/>
          <p14:tracePt t="12569" x="2424113" y="2314575"/>
          <p14:tracePt t="12574" x="2386013" y="2300288"/>
          <p14:tracePt t="12577" x="2352675" y="2295525"/>
          <p14:tracePt t="12594" x="2314575" y="2281238"/>
          <p14:tracePt t="12622" x="2281238" y="2271713"/>
          <p14:tracePt t="12638" x="2271713" y="2271713"/>
          <p14:tracePt t="12679" x="2233613" y="2266950"/>
          <p14:tracePt t="12694" x="2205038" y="2262188"/>
          <p14:tracePt t="12721" x="2143125" y="2243138"/>
          <p14:tracePt t="12736" x="2109788" y="2228850"/>
          <p14:tracePt t="12773" x="2081213" y="2219325"/>
          <p14:tracePt t="12991" x="2085975" y="2214563"/>
          <p14:tracePt t="13006" x="2090738" y="2214563"/>
          <p14:tracePt t="13062" x="2095500" y="2214563"/>
          <p14:tracePt t="13076" x="2105025" y="2214563"/>
          <p14:tracePt t="13095" x="2138363" y="2209800"/>
          <p14:tracePt t="13109" x="2157413" y="2205038"/>
          <p14:tracePt t="13139" x="2181225" y="2200275"/>
          <p14:tracePt t="13154" x="2190750" y="2200275"/>
          <p14:tracePt t="13192" x="2238375" y="2200275"/>
          <p14:tracePt t="13205" x="2257425" y="2200275"/>
          <p14:tracePt t="13238" x="2347913" y="2200275"/>
          <p14:tracePt t="13251" x="2366963" y="2200275"/>
          <p14:tracePt t="13291" x="2433638" y="2200275"/>
          <p14:tracePt t="13342" x="2509838" y="2200275"/>
          <p14:tracePt t="13345" x="2538413" y="2200275"/>
          <p14:tracePt t="13397" x="2624138" y="2200275"/>
          <p14:tracePt t="13439" x="2733675" y="2209800"/>
          <p14:tracePt t="13479" x="2757488" y="2209800"/>
          <p14:tracePt t="13493" x="2771775" y="2209800"/>
          <p14:tracePt t="13522" x="2857500" y="2214563"/>
          <p14:tracePt t="13535" x="2871788" y="2214563"/>
          <p14:tracePt t="13539" x="2881313" y="2214563"/>
          <p14:tracePt t="13555" x="2900363" y="2214563"/>
          <p14:tracePt t="13594" x="2933700" y="2214563"/>
          <p14:tracePt t="13609" x="2957513" y="2214563"/>
          <p14:tracePt t="13638" x="3005138" y="2214563"/>
          <p14:tracePt t="13656" x="3028950" y="2214563"/>
          <p14:tracePt t="13696" x="3114675" y="2214563"/>
          <p14:tracePt t="13710" x="3138488" y="2214563"/>
          <p14:tracePt t="14417" x="3095625" y="2214563"/>
          <p14:tracePt t="14436" x="3014663" y="2214563"/>
          <p14:tracePt t="14465" x="2914650" y="2209800"/>
          <p14:tracePt t="14467" x="2876550" y="2209800"/>
          <p14:tracePt t="14507" x="2700338" y="2205038"/>
          <p14:tracePt t="14511" x="2662238" y="2205038"/>
          <p14:tracePt t="14528" x="2576513" y="2205038"/>
          <p14:tracePt t="14568" x="2347913" y="2185988"/>
          <p14:tracePt t="14599" x="2185988" y="2176463"/>
          <p14:tracePt t="14601" x="2162175" y="2176463"/>
          <p14:tracePt t="14621" x="2095500" y="2176463"/>
          <p14:tracePt t="14634" x="2038350" y="2171700"/>
          <p14:tracePt t="14651" x="2000250" y="2171700"/>
          <p14:tracePt t="14677" x="1976438" y="2171700"/>
          <p14:tracePt t="14729" x="1971675" y="2171700"/>
          <p14:tracePt t="14822" x="1976438" y="2166938"/>
          <p14:tracePt t="14839" x="1985963" y="2166938"/>
          <p14:tracePt t="14874" x="2057400" y="2157413"/>
          <p14:tracePt t="14896" x="2200275" y="2157413"/>
          <p14:tracePt t="14929" x="2424113" y="2152650"/>
          <p14:tracePt t="14931" x="2500313" y="2152650"/>
          <p14:tracePt t="14947" x="2571750" y="2152650"/>
          <p14:tracePt t="14995" x="2705100" y="2143125"/>
          <p14:tracePt t="15010" x="2724150" y="2143125"/>
          <p14:tracePt t="15038" x="2776538" y="2143125"/>
          <p14:tracePt t="15067" x="2800350" y="2143125"/>
          <p14:tracePt t="15086" x="2824163" y="2147888"/>
          <p14:tracePt t="15117" x="2828925" y="2147888"/>
          <p14:tracePt t="15213" x="2881313" y="2152650"/>
          <p14:tracePt t="15446" x="2933700" y="2152650"/>
          <p14:tracePt t="15476" x="3000375" y="2152650"/>
          <p14:tracePt t="15495" x="3043238" y="2152650"/>
          <p14:tracePt t="15523" x="3109913" y="2152650"/>
          <p14:tracePt t="15525" x="3152775" y="2152650"/>
          <p14:tracePt t="15540" x="3219450" y="2147888"/>
          <p14:tracePt t="15570" x="3252788" y="2143125"/>
          <p14:tracePt t="15700" x="3257550" y="2143125"/>
          <p14:tracePt t="15794" x="3271838" y="2138363"/>
          <p14:tracePt t="15813" x="3281363" y="2128838"/>
          <p14:tracePt t="15864" x="3281363" y="2124075"/>
          <p14:tracePt t="15881" x="3286125" y="2124075"/>
          <p14:tracePt t="15911" x="3352800" y="2095500"/>
          <p14:tracePt t="15913" x="3357563" y="2090738"/>
          <p14:tracePt t="15921" x="3362325" y="2090738"/>
          <p14:tracePt t="15936" x="3367088" y="2090738"/>
          <p14:tracePt t="16196" x="3362325" y="2090738"/>
          <p14:tracePt t="16215" x="3357563" y="2090738"/>
          <p14:tracePt t="16251" x="3352800" y="2095500"/>
          <p14:tracePt t="16304" x="3333750" y="2095500"/>
          <p14:tracePt t="16319" x="3324225" y="2095500"/>
          <p14:tracePt t="16356" x="3319463" y="2095500"/>
          <p14:tracePt t="16385" x="3257550" y="2095500"/>
          <p14:tracePt t="16387" x="3243263" y="2095500"/>
          <p14:tracePt t="16420" x="3152775" y="2095500"/>
          <p14:tracePt t="16465" x="3081338" y="2095500"/>
          <p14:tracePt t="16469" x="3076575" y="2095500"/>
          <p14:tracePt t="16479" x="3062288" y="2095500"/>
          <p14:tracePt t="16506" x="3005138" y="2095500"/>
          <p14:tracePt t="16543" x="2952750" y="2095500"/>
          <p14:tracePt t="16600" x="2938463" y="2095500"/>
          <p14:tracePt t="16654" x="2814638" y="2095500"/>
          <p14:tracePt t="17117" x="2800350" y="2100263"/>
          <p14:tracePt t="17134" x="2795588" y="2100263"/>
          <p14:tracePt t="17434" x="2800350" y="2100263"/>
          <p14:tracePt t="17525" x="2809875" y="2100263"/>
          <p14:tracePt t="17631" x="2814638" y="2100263"/>
          <p14:tracePt t="17664" x="2819400" y="2100263"/>
          <p14:tracePt t="17761" x="2838450" y="2100263"/>
          <p14:tracePt t="17807" x="2900363" y="2100263"/>
          <p14:tracePt t="17835" x="2976563" y="2100263"/>
          <p14:tracePt t="17852" x="3019425" y="2100263"/>
          <p14:tracePt t="17884" x="3086100" y="2100263"/>
          <p14:tracePt t="17916" x="3152775" y="2100263"/>
          <p14:tracePt t="17949" x="3190875" y="2100263"/>
          <p14:tracePt t="17978" x="3224213" y="2100263"/>
          <p14:tracePt t="18006" x="3243263" y="2100263"/>
          <p14:tracePt t="18010" x="3248025" y="2100263"/>
          <p14:tracePt t="18024" x="3252788" y="2100263"/>
          <p14:tracePt t="18442" x="3267075" y="2100263"/>
          <p14:tracePt t="18479" x="3286125" y="2100263"/>
          <p14:tracePt t="18507" x="3290888" y="2095500"/>
          <p14:tracePt t="18588" x="3309938" y="2090738"/>
          <p14:tracePt t="18617" x="3328988" y="2081213"/>
          <p14:tracePt t="18648" x="3338513" y="2076450"/>
          <p14:tracePt t="19008" x="3328988" y="2081213"/>
          <p14:tracePt t="19039" x="3309938" y="2095500"/>
          <p14:tracePt t="19041" x="3305175" y="2095500"/>
          <p14:tracePt t="19056" x="3300413" y="2100263"/>
          <p14:tracePt t="19085" x="3290888" y="2100263"/>
          <p14:tracePt t="19290" x="3257550" y="2109788"/>
          <p14:tracePt t="19307" x="3248025" y="2109788"/>
          <p14:tracePt t="19327" x="3233738" y="2109788"/>
          <p14:tracePt t="19352" x="3224213" y="2114550"/>
          <p14:tracePt t="19391" x="3205163" y="2124075"/>
          <p14:tracePt t="19413" x="3195638" y="2128838"/>
          <p14:tracePt t="19417" x="3190875" y="2133600"/>
          <p14:tracePt t="19432" x="3181350" y="2133600"/>
          <p14:tracePt t="19480" x="3152775" y="2138363"/>
          <p14:tracePt t="19497" x="3152775" y="2143125"/>
          <p14:tracePt t="19649" x="3157538" y="2143125"/>
          <p14:tracePt t="19679" x="3186113" y="2143125"/>
          <p14:tracePt t="19709" x="3257550" y="2143125"/>
          <p14:tracePt t="19724" x="3286125" y="2143125"/>
          <p14:tracePt t="19757" x="3509963" y="2143125"/>
          <p14:tracePt t="19761" x="3576638" y="2143125"/>
          <p14:tracePt t="19774" x="3624263" y="2143125"/>
          <p14:tracePt t="19777" x="3690938" y="2143125"/>
          <p14:tracePt t="19791" x="3757613" y="2152650"/>
          <p14:tracePt t="19806" x="3810000" y="2157413"/>
          <p14:tracePt t="19835" x="3924300" y="2162175"/>
          <p14:tracePt t="19836" x="3952875" y="2171700"/>
          <p14:tracePt t="19849" x="3962400" y="2171700"/>
          <p14:tracePt t="19851" x="4005263" y="2171700"/>
          <p14:tracePt t="19868" x="4071938" y="2171700"/>
          <p14:tracePt t="19884" x="4181475" y="2176463"/>
          <p14:tracePt t="19911" x="4391025" y="2195513"/>
          <p14:tracePt t="19914" x="4476750" y="2200275"/>
          <p14:tracePt t="19950" x="4719638" y="2200275"/>
          <p14:tracePt t="19962" x="4772025" y="2200275"/>
          <p14:tracePt t="19992" x="5029200" y="2200275"/>
          <p14:tracePt t="19994" x="5076825" y="2200275"/>
          <p14:tracePt t="20008" x="5167313" y="2200275"/>
          <p14:tracePt t="20010" x="5219700" y="2200275"/>
          <p14:tracePt t="20027" x="5424488" y="2200275"/>
          <p14:tracePt t="20039" x="5538788" y="2200275"/>
          <p14:tracePt t="20069" x="5662613" y="2200275"/>
          <p14:tracePt t="20100" x="5738813" y="2200275"/>
          <p14:tracePt t="20132" x="5957888" y="2224088"/>
          <p14:tracePt t="20169" x="6176963" y="2243138"/>
          <p14:tracePt t="20185" x="6272213" y="2257425"/>
          <p14:tracePt t="20213" x="6496050" y="2281238"/>
          <p14:tracePt t="20228" x="6624638" y="2295525"/>
          <p14:tracePt t="20243" x="6729413" y="2300288"/>
          <p14:tracePt t="20257" x="6772275" y="2309813"/>
          <p14:tracePt t="20260" x="6786563" y="2309813"/>
          <p14:tracePt t="20279" x="6800850" y="2309813"/>
          <p14:tracePt t="20634" x="6810375" y="2309813"/>
          <p14:tracePt t="20649" x="6848475" y="2309813"/>
          <p14:tracePt t="20666" x="6886575" y="2309813"/>
          <p14:tracePt t="20693" x="6900863" y="2309813"/>
          <p14:tracePt t="20740" x="6905625" y="2309813"/>
          <p14:tracePt t="20791" x="6910388" y="2309813"/>
          <p14:tracePt t="21319" x="0" y="0"/>
        </p14:tracePtLst>
        <p14:tracePtLst>
          <p14:tracePt t="30990" x="4095750" y="2762250"/>
          <p14:tracePt t="31165" x="4052888" y="2762250"/>
          <p14:tracePt t="31193" x="3857625" y="2719388"/>
          <p14:tracePt t="31200" x="3824288" y="2714625"/>
          <p14:tracePt t="31216" x="3752850" y="2700338"/>
          <p14:tracePt t="31222" x="3724275" y="2695575"/>
          <p14:tracePt t="31229" x="3690938" y="2690813"/>
          <p14:tracePt t="31243" x="3671888" y="2686050"/>
          <p14:tracePt t="31246" x="3648075" y="2686050"/>
          <p14:tracePt t="31279" x="3586163" y="2681288"/>
          <p14:tracePt t="31285" x="3571875" y="2671763"/>
          <p14:tracePt t="31289" x="3557588" y="2671763"/>
          <p14:tracePt t="31304" x="3552825" y="2671763"/>
          <p14:tracePt t="31307" x="3538538" y="2671763"/>
          <p14:tracePt t="31326" x="3529013" y="2671763"/>
          <p14:tracePt t="31372" x="3524250" y="2671763"/>
          <p14:tracePt t="31387" x="3462338" y="2671763"/>
          <p14:tracePt t="31466" x="3333750" y="2671763"/>
          <p14:tracePt t="31481" x="3319463" y="2671763"/>
          <p14:tracePt t="31511" x="3238500" y="2671763"/>
          <p14:tracePt t="31539" x="3190875" y="2671763"/>
          <p14:tracePt t="31569" x="3157538" y="2671763"/>
          <p14:tracePt t="31574" x="3143250" y="2662238"/>
          <p14:tracePt t="31590" x="3100388" y="2657475"/>
          <p14:tracePt t="31602" x="3081338" y="2652713"/>
          <p14:tracePt t="31635" x="3009900" y="2624138"/>
          <p14:tracePt t="31648" x="3000375" y="2619375"/>
          <p14:tracePt t="31683" x="2905125" y="2557463"/>
          <p14:tracePt t="31686" x="2890838" y="2552700"/>
          <p14:tracePt t="31714" x="2814638" y="2505075"/>
          <p14:tracePt t="31762" x="2667000" y="2405063"/>
          <p14:tracePt t="31788" x="2600325" y="2362200"/>
          <p14:tracePt t="31822" x="2581275" y="2352675"/>
          <p14:tracePt t="31884" x="2543175" y="2328863"/>
          <p14:tracePt t="31914" x="2524125" y="2324100"/>
          <p14:tracePt t="32435" x="2528888" y="2324100"/>
          <p14:tracePt t="32557" x="2533650" y="2324100"/>
          <p14:tracePt t="32619" x="2543175" y="2324100"/>
          <p14:tracePt t="32632" x="2547938" y="2324100"/>
          <p14:tracePt t="32663" x="2571750" y="2324100"/>
          <p14:tracePt t="32709" x="2595563" y="2324100"/>
          <p14:tracePt t="32743" x="2619375" y="2324100"/>
          <p14:tracePt t="32755" x="2638425" y="2324100"/>
          <p14:tracePt t="32787" x="2719388" y="2324100"/>
          <p14:tracePt t="32836" x="2776538" y="2324100"/>
          <p14:tracePt t="32865" x="2814638" y="2324100"/>
          <p14:tracePt t="32899" x="2933700" y="2328863"/>
          <p14:tracePt t="32901" x="2947988" y="2328863"/>
          <p14:tracePt t="32913" x="2962275" y="2328863"/>
          <p14:tracePt t="32948" x="3033713" y="2328863"/>
          <p14:tracePt t="32961" x="3052763" y="2328863"/>
          <p14:tracePt t="32974" x="3062288" y="2328863"/>
          <p14:tracePt t="33007" x="3095625" y="2328863"/>
          <p14:tracePt t="33038" x="3143250" y="2328863"/>
          <p14:tracePt t="33070" x="3186113" y="2328863"/>
          <p14:tracePt t="33101" x="3209925" y="2328863"/>
          <p14:tracePt t="33163" x="3233738" y="2328863"/>
          <p14:tracePt t="33178" x="3271838" y="2328863"/>
          <p14:tracePt t="33181" x="3281363" y="2328863"/>
          <p14:tracePt t="33192" x="3295650" y="2328863"/>
          <p14:tracePt t="33195" x="3309938" y="2328863"/>
          <p14:tracePt t="33208" x="3324225" y="2328863"/>
          <p14:tracePt t="33210" x="3338513" y="2328863"/>
          <p14:tracePt t="33226" x="3348038" y="2328863"/>
          <p14:tracePt t="33304" x="3386138" y="2328863"/>
          <p14:tracePt t="33306" x="3395663" y="2328863"/>
          <p14:tracePt t="33321" x="3409950" y="2328863"/>
          <p14:tracePt t="33323" x="3424238" y="2328863"/>
          <p14:tracePt t="33350" x="3452813" y="2328863"/>
          <p14:tracePt t="33352" x="3457575" y="2328863"/>
          <p14:tracePt t="33380" x="3462338" y="2328863"/>
          <p14:tracePt t="33433" x="3467100" y="2328863"/>
          <p14:tracePt t="33447" x="3490913" y="2328863"/>
          <p14:tracePt t="33479" x="3538538" y="2328863"/>
          <p14:tracePt t="33493" x="3548063" y="2328863"/>
          <p14:tracePt t="33538" x="3552825" y="2328863"/>
          <p14:tracePt t="33634" x="3657600" y="2333625"/>
          <p14:tracePt t="33666" x="3705225" y="2338388"/>
          <p14:tracePt t="33724" x="3810000" y="2338388"/>
          <p14:tracePt t="33726" x="3857625" y="2338388"/>
          <p14:tracePt t="33740" x="3914775" y="2338388"/>
          <p14:tracePt t="33743" x="3981450" y="2338388"/>
          <p14:tracePt t="33774" x="4152900" y="2338388"/>
          <p14:tracePt t="33787" x="4171950" y="2338388"/>
          <p14:tracePt t="33855" x="4229100" y="2338388"/>
          <p14:tracePt t="33883" x="4291013" y="2338388"/>
          <p14:tracePt t="33884" x="4305300" y="2338388"/>
          <p14:tracePt t="33916" x="4324350" y="2338388"/>
          <p14:tracePt t="33963" x="4333875" y="2338388"/>
          <p14:tracePt t="34008" x="4414838" y="2352675"/>
          <p14:tracePt t="34038" x="4424363" y="2357438"/>
          <p14:tracePt t="34691" x="4424363" y="2362200"/>
          <p14:tracePt t="34726" x="4419600" y="2362200"/>
          <p14:tracePt t="34774" x="4414838" y="2366963"/>
          <p14:tracePt t="34822" x="4405313" y="2371725"/>
          <p14:tracePt t="34870" x="4391025" y="2390775"/>
          <p14:tracePt t="34932" x="4386263" y="2390775"/>
          <p14:tracePt t="34979" x="4381500" y="2395538"/>
          <p14:tracePt t="34991" x="4376738" y="2400300"/>
          <p14:tracePt t="35070" x="4367213" y="2405063"/>
          <p14:tracePt t="35114" x="4333875" y="2428875"/>
          <p14:tracePt t="35162" x="4314825" y="2438400"/>
          <p14:tracePt t="35192" x="4300538" y="2447925"/>
          <p14:tracePt t="35224" x="4281488" y="2452688"/>
          <p14:tracePt t="35260" x="4257675" y="2462213"/>
          <p14:tracePt t="35289" x="4224338" y="2466975"/>
          <p14:tracePt t="35319" x="4200525" y="2471738"/>
          <p14:tracePt t="35347" x="4195763" y="2471738"/>
          <p14:tracePt t="35430" x="4176713" y="2471738"/>
          <p14:tracePt t="35433" x="4167188" y="2471738"/>
          <p14:tracePt t="35449" x="4152900" y="2471738"/>
          <p14:tracePt t="35474" x="4133850" y="2471738"/>
          <p14:tracePt t="35513" x="4105275" y="2476500"/>
          <p14:tracePt t="35545" x="4057650" y="2481263"/>
          <p14:tracePt t="35558" x="4029075" y="2486025"/>
          <p14:tracePt t="35602" x="4005263" y="2486025"/>
          <p14:tracePt t="35632" x="3933825" y="2495550"/>
          <p14:tracePt t="35662" x="3867150" y="2505075"/>
          <p14:tracePt t="35694" x="3819525" y="2505075"/>
          <p14:tracePt t="35741" x="3786188" y="2505075"/>
          <p14:tracePt t="35791" x="3648075" y="2514600"/>
          <p14:tracePt t="35836" x="3624263" y="2514600"/>
          <p14:tracePt t="35900" x="3571875" y="2514600"/>
          <p14:tracePt t="35903" x="3557588" y="2514600"/>
          <p14:tracePt t="35915" x="3543300" y="2514600"/>
          <p14:tracePt t="35948" x="3481388" y="2514600"/>
          <p14:tracePt t="35961" x="3471863" y="2514600"/>
          <p14:tracePt t="35994" x="3452813" y="2514600"/>
          <p14:tracePt t="36006" x="3443288" y="2514600"/>
          <p14:tracePt t="36022" x="3419475" y="2514600"/>
          <p14:tracePt t="36037" x="3395663" y="2514600"/>
          <p14:tracePt t="36054" x="3362325" y="2514600"/>
          <p14:tracePt t="36089" x="3324225" y="2514600"/>
          <p14:tracePt t="36149" x="3286125" y="2514600"/>
          <p14:tracePt t="36162" x="3271838" y="2514600"/>
          <p14:tracePt t="36165" x="3248025" y="2514600"/>
          <p14:tracePt t="36179" x="3209925" y="2509838"/>
          <p14:tracePt t="36215" x="3167063" y="2509838"/>
          <p14:tracePt t="36217" x="3162300" y="2509838"/>
          <p14:tracePt t="36228" x="3157538" y="2509838"/>
          <p14:tracePt t="36273" x="3133725" y="2509838"/>
          <p14:tracePt t="36288" x="3095625" y="2509838"/>
          <p14:tracePt t="36319" x="3014663" y="2509838"/>
          <p14:tracePt t="36334" x="2995613" y="2509838"/>
          <p14:tracePt t="36336" x="2990850" y="2509838"/>
          <p14:tracePt t="36372" x="2976563" y="2509838"/>
          <p14:tracePt t="36383" x="2952750" y="2509838"/>
          <p14:tracePt t="36410" x="2895600" y="2509838"/>
          <p14:tracePt t="36444" x="2767013" y="2500313"/>
          <p14:tracePt t="36460" x="2738438" y="2500313"/>
          <p14:tracePt t="36496" x="2657475" y="2490788"/>
          <p14:tracePt t="36542" x="2647950" y="2481263"/>
          <p14:tracePt t="36569" x="2576513" y="2452688"/>
          <p14:tracePt t="36588" x="2533650" y="2443163"/>
          <p14:tracePt t="36600" x="2500313" y="2433638"/>
          <p14:tracePt t="36615" x="2490788" y="2428875"/>
          <p14:tracePt t="36651" x="2466975" y="2424113"/>
          <p14:tracePt t="36666" x="2428875" y="2419350"/>
          <p14:tracePt t="36681" x="2386013" y="2414588"/>
          <p14:tracePt t="36714" x="2319338" y="2414588"/>
          <p14:tracePt t="36727" x="2314575" y="2409825"/>
          <p14:tracePt t="36806" x="2266950" y="2409825"/>
          <p14:tracePt t="36834" x="2243138" y="2409825"/>
          <p14:tracePt t="36974" x="2247900" y="2409825"/>
          <p14:tracePt t="37008" x="2262188" y="2405063"/>
          <p14:tracePt t="37056" x="2300288" y="2400300"/>
          <p14:tracePt t="37057" x="2314575" y="2395538"/>
          <p14:tracePt t="37070" x="2338388" y="2395538"/>
          <p14:tracePt t="37088" x="2424113" y="2395538"/>
          <p14:tracePt t="37102" x="2557463" y="2395538"/>
          <p14:tracePt t="37131" x="2667000" y="2395538"/>
          <p14:tracePt t="37166" x="2714625" y="2395538"/>
          <p14:tracePt t="37194" x="2800350" y="2395538"/>
          <p14:tracePt t="37227" x="3014663" y="2405063"/>
          <p14:tracePt t="37229" x="3109913" y="2405063"/>
          <p14:tracePt t="37242" x="3152775" y="2414588"/>
          <p14:tracePt t="37245" x="3224213" y="2414588"/>
          <p14:tracePt t="37258" x="3305175" y="2419350"/>
          <p14:tracePt t="37261" x="3324225" y="2419350"/>
          <p14:tracePt t="37272" x="3376613" y="2419350"/>
          <p14:tracePt t="37274" x="3395663" y="2419350"/>
          <p14:tracePt t="37289" x="3443288" y="2419350"/>
          <p14:tracePt t="37319" x="3652838" y="2419350"/>
          <p14:tracePt t="37350" x="3805238" y="2419350"/>
          <p14:tracePt t="37403" x="4167188" y="2419350"/>
          <p14:tracePt t="37429" x="4333875" y="2428875"/>
          <p14:tracePt t="37431" x="4371975" y="2428875"/>
          <p14:tracePt t="37474" x="4562475" y="2428875"/>
          <p14:tracePt t="37492" x="4676775" y="2428875"/>
          <p14:tracePt t="37508" x="4724400" y="2428875"/>
          <p14:tracePt t="37512" x="4772025" y="2428875"/>
          <p14:tracePt t="37514" x="4819650" y="2428875"/>
          <p14:tracePt t="37522" x="4867275" y="2428875"/>
          <p14:tracePt t="37539" x="4919663" y="2428875"/>
          <p14:tracePt t="37554" x="5014913" y="2428875"/>
          <p14:tracePt t="37558" x="5053013" y="2428875"/>
          <p14:tracePt t="37587" x="5100638" y="2428875"/>
          <p14:tracePt t="37602" x="5167313" y="2428875"/>
          <p14:tracePt t="37634" x="5286375" y="2428875"/>
          <p14:tracePt t="37665" x="5362575" y="2428875"/>
          <p14:tracePt t="37694" x="5672138" y="2433638"/>
          <p14:tracePt t="37711" x="5767388" y="2433638"/>
          <p14:tracePt t="37718" x="5805488" y="2433638"/>
          <p14:tracePt t="37762" x="6010275" y="2433638"/>
          <p14:tracePt t="37805" x="6267450" y="2433638"/>
          <p14:tracePt t="37809" x="6315075" y="2433638"/>
          <p14:tracePt t="37822" x="6391275" y="2433638"/>
          <p14:tracePt t="37853" x="6448425" y="2433638"/>
          <p14:tracePt t="37901" x="6472238" y="2433638"/>
          <p14:tracePt t="37914" x="6505575" y="2433638"/>
          <p14:tracePt t="37946" x="6600825" y="2433638"/>
          <p14:tracePt t="37949" x="6610350" y="2433638"/>
          <p14:tracePt t="37963" x="6615113" y="2433638"/>
          <p14:tracePt t="38339" x="6615113" y="2438400"/>
          <p14:tracePt t="38448" x="6615113" y="2443163"/>
          <p14:tracePt t="38465" x="6615113" y="2447925"/>
          <p14:tracePt t="38466"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1ED877D1-3DC2-4C65-9573-6D11A359C2E2}"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21ABCA66-739D-4423-BE97-1D7CFA6E2BFC}" type="slidenum">
              <a:rPr lang="en-US" altLang="zh-CN"/>
              <a:pPr>
                <a:defRPr/>
              </a:pPr>
              <a:t>24</a:t>
            </a:fld>
            <a:endParaRPr lang="en-US" altLang="zh-CN"/>
          </a:p>
        </p:txBody>
      </p:sp>
      <p:sp>
        <p:nvSpPr>
          <p:cNvPr id="105474" name="Rectangle 2"/>
          <p:cNvSpPr>
            <a:spLocks noGrp="1" noChangeArrowheads="1"/>
          </p:cNvSpPr>
          <p:nvPr>
            <p:ph type="title"/>
          </p:nvPr>
        </p:nvSpPr>
        <p:spPr/>
        <p:txBody>
          <a:bodyPr/>
          <a:lstStyle/>
          <a:p>
            <a:pPr eaLnBrk="1" hangingPunct="1">
              <a:defRPr/>
            </a:pPr>
            <a:r>
              <a:rPr lang="en-US" altLang="zh-CN" dirty="0" smtClean="0"/>
              <a:t>8 </a:t>
            </a:r>
            <a:r>
              <a:rPr lang="zh-CN" altLang="en-US" dirty="0" smtClean="0"/>
              <a:t>别名（续）</a:t>
            </a:r>
          </a:p>
        </p:txBody>
      </p:sp>
      <p:sp>
        <p:nvSpPr>
          <p:cNvPr id="21510" name="Rectangle 3"/>
          <p:cNvSpPr>
            <a:spLocks noGrp="1" noChangeArrowheads="1"/>
          </p:cNvSpPr>
          <p:nvPr>
            <p:ph type="body" idx="1"/>
          </p:nvPr>
        </p:nvSpPr>
        <p:spPr>
          <a:xfrm>
            <a:off x="457200" y="1066800"/>
            <a:ext cx="8229600" cy="5064125"/>
          </a:xfrm>
        </p:spPr>
        <p:txBody>
          <a:bodyPr/>
          <a:lstStyle/>
          <a:p>
            <a:pPr eaLnBrk="1" hangingPunct="1">
              <a:buNone/>
            </a:pPr>
            <a:r>
              <a:rPr lang="en-US" altLang="zh-CN" sz="2000" dirty="0" smtClean="0">
                <a:solidFill>
                  <a:srgbClr val="000099"/>
                </a:solidFill>
              </a:rPr>
              <a:t>% </a:t>
            </a:r>
            <a:r>
              <a:rPr lang="en-US" altLang="zh-CN" sz="2000" dirty="0">
                <a:solidFill>
                  <a:srgbClr val="000099"/>
                </a:solidFill>
              </a:rPr>
              <a:t>coin -d fibf.c0</a:t>
            </a:r>
          </a:p>
          <a:p>
            <a:pPr eaLnBrk="1" hangingPunct="1">
              <a:buNone/>
            </a:pPr>
            <a:r>
              <a:rPr lang="en-US" altLang="zh-CN" sz="2000" dirty="0">
                <a:solidFill>
                  <a:srgbClr val="000099"/>
                </a:solidFill>
              </a:rPr>
              <a:t>Coin 0.2.9 'Penny'(r10, Fri Jan 6 22:08:54 EST 2012)</a:t>
            </a:r>
          </a:p>
          <a:p>
            <a:pPr eaLnBrk="1" hangingPunct="1">
              <a:buNone/>
            </a:pPr>
            <a:r>
              <a:rPr lang="en-US" altLang="zh-CN" sz="2000" dirty="0">
                <a:solidFill>
                  <a:srgbClr val="000099"/>
                </a:solidFill>
              </a:rPr>
              <a:t>Type `#help' for help or `#quit' to exit.</a:t>
            </a:r>
          </a:p>
          <a:p>
            <a:pPr eaLnBrk="1" hangingPunct="1">
              <a:buNone/>
            </a:pPr>
            <a:r>
              <a:rPr lang="en-US" altLang="zh-CN" sz="2000" dirty="0">
                <a:solidFill>
                  <a:srgbClr val="000099"/>
                </a:solidFill>
              </a:rPr>
              <a:t>--&gt; </a:t>
            </a:r>
            <a:r>
              <a:rPr lang="en-US" altLang="zh-CN" sz="2000" dirty="0" err="1">
                <a:solidFill>
                  <a:srgbClr val="000099"/>
                </a:solidFill>
              </a:rPr>
              <a:t>int</a:t>
            </a:r>
            <a:r>
              <a:rPr lang="en-US" altLang="zh-CN" sz="2000" dirty="0">
                <a:solidFill>
                  <a:srgbClr val="000099"/>
                </a:solidFill>
              </a:rPr>
              <a:t>[] F;</a:t>
            </a:r>
          </a:p>
          <a:p>
            <a:pPr eaLnBrk="1" hangingPunct="1">
              <a:buNone/>
            </a:pPr>
            <a:r>
              <a:rPr lang="en-US" altLang="zh-CN" sz="2000" dirty="0">
                <a:solidFill>
                  <a:srgbClr val="000099"/>
                </a:solidFill>
              </a:rPr>
              <a:t>--&gt; </a:t>
            </a:r>
            <a:r>
              <a:rPr lang="en-US" altLang="zh-CN" sz="2000" dirty="0" err="1">
                <a:solidFill>
                  <a:srgbClr val="000099"/>
                </a:solidFill>
              </a:rPr>
              <a:t>int</a:t>
            </a:r>
            <a:r>
              <a:rPr lang="en-US" altLang="zh-CN" sz="2000" dirty="0">
                <a:solidFill>
                  <a:srgbClr val="000099"/>
                </a:solidFill>
              </a:rPr>
              <a:t>[] G;</a:t>
            </a:r>
          </a:p>
          <a:p>
            <a:pPr eaLnBrk="1" hangingPunct="1">
              <a:buNone/>
            </a:pPr>
            <a:r>
              <a:rPr lang="en-US" altLang="zh-CN" sz="2000" dirty="0">
                <a:solidFill>
                  <a:srgbClr val="000099"/>
                </a:solidFill>
              </a:rPr>
              <a:t>--&gt; F = fib(15);</a:t>
            </a:r>
          </a:p>
          <a:p>
            <a:pPr eaLnBrk="1" hangingPunct="1">
              <a:buNone/>
            </a:pPr>
            <a:r>
              <a:rPr lang="en-US" altLang="zh-CN" sz="2000" dirty="0">
                <a:solidFill>
                  <a:srgbClr val="000099"/>
                </a:solidFill>
              </a:rPr>
              <a:t>F is 0xF6969A80 (</a:t>
            </a:r>
            <a:r>
              <a:rPr lang="en-US" altLang="zh-CN" sz="2000" dirty="0" err="1">
                <a:solidFill>
                  <a:srgbClr val="000099"/>
                </a:solidFill>
              </a:rPr>
              <a:t>int</a:t>
            </a:r>
            <a:r>
              <a:rPr lang="en-US" altLang="zh-CN" sz="2000" dirty="0">
                <a:solidFill>
                  <a:srgbClr val="000099"/>
                </a:solidFill>
              </a:rPr>
              <a:t>[] with 15 elements)</a:t>
            </a:r>
          </a:p>
          <a:p>
            <a:pPr eaLnBrk="1" hangingPunct="1">
              <a:buNone/>
            </a:pPr>
            <a:r>
              <a:rPr lang="en-US" altLang="zh-CN" sz="2000" dirty="0">
                <a:solidFill>
                  <a:srgbClr val="000099"/>
                </a:solidFill>
              </a:rPr>
              <a:t>--&gt; G[2];</a:t>
            </a:r>
          </a:p>
          <a:p>
            <a:pPr eaLnBrk="1" hangingPunct="1">
              <a:buNone/>
            </a:pPr>
            <a:r>
              <a:rPr lang="en-US" altLang="zh-CN" sz="2000" dirty="0">
                <a:solidFill>
                  <a:srgbClr val="000099"/>
                </a:solidFill>
              </a:rPr>
              <a:t>Error: uninitialized value used</a:t>
            </a:r>
          </a:p>
          <a:p>
            <a:pPr eaLnBrk="1" hangingPunct="1">
              <a:buNone/>
            </a:pPr>
            <a:r>
              <a:rPr lang="en-US" altLang="zh-CN" sz="2000" dirty="0">
                <a:solidFill>
                  <a:srgbClr val="000099"/>
                </a:solidFill>
              </a:rPr>
              <a:t>Last position: &lt;</a:t>
            </a:r>
            <a:r>
              <a:rPr lang="en-US" altLang="zh-CN" sz="2000" dirty="0" err="1">
                <a:solidFill>
                  <a:srgbClr val="000099"/>
                </a:solidFill>
              </a:rPr>
              <a:t>stdio</a:t>
            </a:r>
            <a:r>
              <a:rPr lang="en-US" altLang="zh-CN" sz="2000" dirty="0">
                <a:solidFill>
                  <a:srgbClr val="000099"/>
                </a:solidFill>
              </a:rPr>
              <a:t>&gt;:1.1-1.5</a:t>
            </a:r>
          </a:p>
          <a:p>
            <a:pPr eaLnBrk="1" hangingPunct="1">
              <a:buNone/>
            </a:pPr>
            <a:r>
              <a:rPr lang="en-US" altLang="zh-CN" sz="2000" dirty="0">
                <a:solidFill>
                  <a:srgbClr val="000099"/>
                </a:solidFill>
              </a:rPr>
              <a:t>--&gt; G = F;</a:t>
            </a:r>
          </a:p>
          <a:p>
            <a:pPr eaLnBrk="1" hangingPunct="1">
              <a:buNone/>
            </a:pPr>
            <a:r>
              <a:rPr lang="en-US" altLang="zh-CN" sz="2000" dirty="0">
                <a:solidFill>
                  <a:srgbClr val="000099"/>
                </a:solidFill>
              </a:rPr>
              <a:t>G is 0xF6969A80 (</a:t>
            </a:r>
            <a:r>
              <a:rPr lang="en-US" altLang="zh-CN" sz="2000" dirty="0" err="1">
                <a:solidFill>
                  <a:srgbClr val="000099"/>
                </a:solidFill>
              </a:rPr>
              <a:t>int</a:t>
            </a:r>
            <a:r>
              <a:rPr lang="en-US" altLang="zh-CN" sz="2000" dirty="0">
                <a:solidFill>
                  <a:srgbClr val="000099"/>
                </a:solidFill>
              </a:rPr>
              <a:t>[] with 15 elements)</a:t>
            </a:r>
          </a:p>
          <a:p>
            <a:pPr eaLnBrk="1" hangingPunct="1">
              <a:buNone/>
            </a:pPr>
            <a:r>
              <a:rPr lang="en-US" altLang="zh-CN" sz="2000" dirty="0">
                <a:solidFill>
                  <a:srgbClr val="000099"/>
                </a:solidFill>
              </a:rPr>
              <a:t>--&gt; G = fib(10);</a:t>
            </a:r>
          </a:p>
          <a:p>
            <a:pPr eaLnBrk="1" hangingPunct="1">
              <a:buNone/>
            </a:pPr>
            <a:r>
              <a:rPr lang="en-US" altLang="zh-CN" sz="2000" dirty="0">
                <a:solidFill>
                  <a:srgbClr val="000099"/>
                </a:solidFill>
              </a:rPr>
              <a:t>G is 0xF6969A30 (</a:t>
            </a:r>
            <a:r>
              <a:rPr lang="en-US" altLang="zh-CN" sz="2000" dirty="0" err="1">
                <a:solidFill>
                  <a:srgbClr val="000099"/>
                </a:solidFill>
              </a:rPr>
              <a:t>int</a:t>
            </a:r>
            <a:r>
              <a:rPr lang="en-US" altLang="zh-CN" sz="2000" dirty="0">
                <a:solidFill>
                  <a:srgbClr val="000099"/>
                </a:solidFill>
              </a:rPr>
              <a:t>[] with 10 elements)</a:t>
            </a:r>
          </a:p>
          <a:p>
            <a:pPr eaLnBrk="1" hangingPunct="1">
              <a:buNone/>
            </a:pPr>
            <a:r>
              <a:rPr lang="en-US" altLang="zh-CN" sz="2000" dirty="0">
                <a:solidFill>
                  <a:srgbClr val="000099"/>
                </a:solidFill>
              </a:rPr>
              <a:t>--&gt;</a:t>
            </a:r>
            <a:endParaRPr lang="zh-CN" altLang="en-US" sz="2000" dirty="0" smtClean="0">
              <a:solidFill>
                <a:srgbClr val="000099"/>
              </a:solidFill>
            </a:endParaRPr>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343068366"/>
      </p:ext>
    </p:extLst>
  </p:cSld>
  <p:clrMapOvr>
    <a:masterClrMapping/>
  </p:clrMapOvr>
  <mc:AlternateContent xmlns:mc="http://schemas.openxmlformats.org/markup-compatibility/2006">
    <mc:Choice xmlns:p14="http://schemas.microsoft.com/office/powerpoint/2010/main" Requires="p14">
      <p:transition spd="slow" p14:dur="2000" advTm="145735"/>
    </mc:Choice>
    <mc:Fallback>
      <p:transition spd="slow" advTm="145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2120" x="4267200" y="3586163"/>
          <p14:tracePt t="2273" x="4238625" y="3576638"/>
          <p14:tracePt t="2275" x="4224338" y="3571875"/>
          <p14:tracePt t="2289" x="4210050" y="3562350"/>
          <p14:tracePt t="2291" x="4176713" y="3548063"/>
          <p14:tracePt t="2321" x="4019550" y="3481388"/>
          <p14:tracePt t="2355" x="3833813" y="3400425"/>
          <p14:tracePt t="2357" x="3776663" y="3376613"/>
          <p14:tracePt t="2368" x="3743325" y="3367088"/>
          <p14:tracePt t="2401" x="3552825" y="3286125"/>
          <p14:tracePt t="2449" x="3371850" y="3181350"/>
          <p14:tracePt t="2482" x="3200400" y="3090863"/>
          <p14:tracePt t="2509" x="3052763" y="3014663"/>
          <p14:tracePt t="2539" x="2919413" y="2928938"/>
          <p14:tracePt t="2575" x="2747963" y="2833688"/>
          <p14:tracePt t="2604" x="2638425" y="2767013"/>
          <p14:tracePt t="2618" x="2600325" y="2743200"/>
          <p14:tracePt t="2655" x="2524125" y="2686050"/>
          <p14:tracePt t="2657" x="2509838" y="2676525"/>
          <p14:tracePt t="2700" x="2462213" y="2633663"/>
          <p14:tracePt t="2727" x="2433638" y="2605088"/>
          <p14:tracePt t="2746" x="2362200" y="2547938"/>
          <p14:tracePt t="2774" x="2300288" y="2505075"/>
          <p14:tracePt t="2776" x="2290763" y="2495550"/>
          <p14:tracePt t="2790" x="2281238" y="2486025"/>
          <p14:tracePt t="2792" x="2271713" y="2471738"/>
          <p14:tracePt t="2808" x="2228850" y="2433638"/>
          <p14:tracePt t="2838" x="2162175" y="2366963"/>
          <p14:tracePt t="2853" x="2128838" y="2338388"/>
          <p14:tracePt t="2870" x="2095500" y="2305050"/>
          <p14:tracePt t="2901" x="2043113" y="2262188"/>
          <p14:tracePt t="2933" x="2014538" y="2233613"/>
          <p14:tracePt t="2934" x="2009775" y="2228850"/>
          <p14:tracePt t="3025" x="1985963" y="2209800"/>
          <p14:tracePt t="3044" x="1981200" y="2195513"/>
          <p14:tracePt t="3056" x="1957388" y="2176463"/>
          <p14:tracePt t="3076" x="1943100" y="2157413"/>
          <p14:tracePt t="3078" x="1933575" y="2143125"/>
          <p14:tracePt t="3089" x="1924050" y="2133600"/>
          <p14:tracePt t="3107" x="1914525" y="2124075"/>
          <p14:tracePt t="3121" x="1909763" y="2114550"/>
          <p14:tracePt t="3138" x="1905000" y="2109788"/>
          <p14:tracePt t="3184" x="1900238" y="2090738"/>
          <p14:tracePt t="3215" x="1890713" y="2066925"/>
          <p14:tracePt t="3243" x="1881188" y="2047875"/>
          <p14:tracePt t="3275" x="1871663" y="2019300"/>
          <p14:tracePt t="3306" x="1857375" y="1985963"/>
          <p14:tracePt t="3336" x="1852613" y="1971675"/>
          <p14:tracePt t="3369" x="1847850" y="1962150"/>
          <p14:tracePt t="3407" x="1843088" y="1933575"/>
          <p14:tracePt t="3448" x="1838325" y="1919288"/>
          <p14:tracePt t="3477" x="1833563" y="1881188"/>
          <p14:tracePt t="3495" x="1833563" y="1866900"/>
          <p14:tracePt t="3524" x="1828800" y="1824038"/>
          <p14:tracePt t="3557" x="1824038" y="1785938"/>
          <p14:tracePt t="3573" x="1824038" y="1771650"/>
          <p14:tracePt t="3618" x="1814513" y="1738313"/>
          <p14:tracePt t="3648" x="1814513" y="1714500"/>
          <p14:tracePt t="3699" x="1809750" y="1700213"/>
          <p14:tracePt t="3729" x="1804988" y="1676400"/>
          <p14:tracePt t="3777" x="1804988" y="1671638"/>
          <p14:tracePt t="3825" x="1804988" y="1633538"/>
          <p14:tracePt t="3866" x="1804988" y="1614488"/>
          <p14:tracePt t="3900" x="1804988" y="1600200"/>
          <p14:tracePt t="3936" x="1804988" y="1585913"/>
          <p14:tracePt t="3980" x="1795463" y="1538288"/>
          <p14:tracePt t="3994" x="1785938" y="1509713"/>
          <p14:tracePt t="4026" x="1781175" y="1438275"/>
          <p14:tracePt t="4042" x="1776413" y="1419225"/>
          <p14:tracePt t="4074" x="1776413" y="1376363"/>
          <p14:tracePt t="4670" x="1790700" y="1376363"/>
          <p14:tracePt t="4703" x="1795463" y="1376363"/>
          <p14:tracePt t="4746" x="1800225" y="1381125"/>
          <p14:tracePt t="4791" x="1804988" y="1385888"/>
          <p14:tracePt t="5267" x="1819275" y="1395413"/>
          <p14:tracePt t="5283" x="1824038" y="1404938"/>
          <p14:tracePt t="5323" x="1833563" y="1409700"/>
          <p14:tracePt t="5356" x="1833563" y="1414463"/>
          <p14:tracePt t="5449" x="1838325" y="1414463"/>
          <p14:tracePt t="5479" x="1847850" y="1419225"/>
          <p14:tracePt t="5513" x="1871663" y="1428750"/>
          <p14:tracePt t="5546" x="1890713" y="1433513"/>
          <p14:tracePt t="5588" x="1909763" y="1438275"/>
          <p14:tracePt t="5620" x="1985963" y="1447800"/>
          <p14:tracePt t="5642" x="2014538" y="1447800"/>
          <p14:tracePt t="5688" x="2024063" y="1447800"/>
          <p14:tracePt t="5783" x="2100263" y="1452563"/>
          <p14:tracePt t="5785" x="2124075" y="1452563"/>
          <p14:tracePt t="5793" x="2138363" y="1457325"/>
          <p14:tracePt t="5808" x="2171700" y="1466850"/>
          <p14:tracePt t="5845" x="2195513" y="1466850"/>
          <p14:tracePt t="5907" x="2228850" y="1466850"/>
          <p14:tracePt t="5924" x="2252663" y="1466850"/>
          <p14:tracePt t="5967" x="2347913" y="1471613"/>
          <p14:tracePt t="5983" x="2352675" y="1471613"/>
          <p14:tracePt t="6065" x="2376488" y="1471613"/>
          <p14:tracePt t="6092" x="2390775" y="1471613"/>
          <p14:tracePt t="6098" x="2395538" y="1471613"/>
          <p14:tracePt t="6101" x="2400300" y="1471613"/>
          <p14:tracePt t="6116" x="2405063" y="1471613"/>
          <p14:tracePt t="6203" x="2409825" y="1471613"/>
          <p14:tracePt t="6232" x="2424113" y="1471613"/>
          <p14:tracePt t="6341" x="2433638" y="1466850"/>
          <p14:tracePt t="6386" x="2452688" y="1462088"/>
          <p14:tracePt t="6419" x="2462213" y="1457325"/>
          <p14:tracePt t="6468" x="2466975" y="1457325"/>
          <p14:tracePt t="6735" x="2462213" y="1457325"/>
          <p14:tracePt t="6750" x="2457450" y="1457325"/>
          <p14:tracePt t="6796" x="2443163" y="1457325"/>
          <p14:tracePt t="6840" x="2414588" y="1452563"/>
          <p14:tracePt t="6892" x="2376488" y="1452563"/>
          <p14:tracePt t="6939" x="2319338" y="1447800"/>
          <p14:tracePt t="6968" x="2243138" y="1447800"/>
          <p14:tracePt t="7026" x="2162175" y="1447800"/>
          <p14:tracePt t="7071" x="2033588" y="1447800"/>
          <p14:tracePt t="7093" x="2019300" y="1447800"/>
          <p14:tracePt t="7137" x="1985963" y="1447800"/>
          <p14:tracePt t="7153" x="1966913" y="1447800"/>
          <p14:tracePt t="7170" x="1947863" y="1447800"/>
          <p14:tracePt t="7174" x="1938338" y="1447800"/>
          <p14:tracePt t="7187" x="1924050" y="1447800"/>
          <p14:tracePt t="7203" x="1914525" y="1447800"/>
          <p14:tracePt t="7206" x="1909763" y="1447800"/>
          <p14:tracePt t="7214" x="1900238" y="1447800"/>
          <p14:tracePt t="7232" x="1881188" y="1447800"/>
          <p14:tracePt t="7236" x="1866900" y="1447800"/>
          <p14:tracePt t="7260" x="1857375" y="1447800"/>
          <p14:tracePt t="7842" x="1862138" y="1447800"/>
          <p14:tracePt t="7920" x="1866900" y="1447800"/>
          <p14:tracePt t="7938" x="1881188" y="1447800"/>
          <p14:tracePt t="7981" x="1909763" y="1443038"/>
          <p14:tracePt t="7996" x="1924050" y="1443038"/>
          <p14:tracePt t="8019" x="1952625" y="1438275"/>
          <p14:tracePt t="8042" x="1962150" y="1438275"/>
          <p14:tracePt t="8078" x="1981200" y="1438275"/>
          <p14:tracePt t="8106" x="2014538" y="1438275"/>
          <p14:tracePt t="8122" x="2052638" y="1438275"/>
          <p14:tracePt t="8145" x="2100263" y="1438275"/>
          <p14:tracePt t="8156" x="2119313" y="1438275"/>
          <p14:tracePt t="8244" x="2166938" y="1438275"/>
          <p14:tracePt t="8279" x="2266950" y="1438275"/>
          <p14:tracePt t="8312" x="2286000" y="1438275"/>
          <p14:tracePt t="8624" x="2281238" y="1438275"/>
          <p14:tracePt t="8644" x="2271713" y="1438275"/>
          <p14:tracePt t="8652" x="2266950" y="1438275"/>
          <p14:tracePt t="8674" x="2243138" y="1438275"/>
          <p14:tracePt t="8688" x="2228850" y="1438275"/>
          <p14:tracePt t="8708" x="2209800" y="1438275"/>
          <p14:tracePt t="8715" x="2195513" y="1438275"/>
          <p14:tracePt t="8721" x="2181225" y="1438275"/>
          <p14:tracePt t="8770" x="2005013" y="1438275"/>
          <p14:tracePt t="8808" x="1900238" y="1438275"/>
          <p14:tracePt t="8840" x="1890713" y="1438275"/>
          <p14:tracePt t="8905" x="1885950" y="1438275"/>
          <p14:tracePt t="8970" x="1833563" y="1438275"/>
          <p14:tracePt t="8985" x="1819275" y="1438275"/>
          <p14:tracePt t="9014" x="1804988" y="1438275"/>
          <p14:tracePt t="9293" x="1814513" y="1438275"/>
          <p14:tracePt t="9295" x="1819275" y="1438275"/>
          <p14:tracePt t="9311" x="1824038" y="1438275"/>
          <p14:tracePt t="9342" x="1833563" y="1438275"/>
          <p14:tracePt t="9362" x="1838325" y="1438275"/>
          <p14:tracePt t="9405" x="1881188" y="1438275"/>
          <p14:tracePt t="9408" x="1885950" y="1438275"/>
          <p14:tracePt t="9430" x="1890713" y="1438275"/>
          <p14:tracePt t="9499" x="1928813" y="1438275"/>
          <p14:tracePt t="9519" x="1938338" y="1438275"/>
          <p14:tracePt t="9544" x="1971675" y="1438275"/>
          <p14:tracePt t="9551" x="1976438" y="1438275"/>
          <p14:tracePt t="9592" x="2028825" y="1438275"/>
          <p14:tracePt t="9596" x="2033588" y="1438275"/>
          <p14:tracePt t="9623" x="2057400" y="1438275"/>
          <p14:tracePt t="9639" x="2066925" y="1438275"/>
          <p14:tracePt t="9643" x="2071688" y="1438275"/>
          <p14:tracePt t="9657" x="2081213" y="1438275"/>
          <p14:tracePt t="9672" x="2085975" y="1438275"/>
          <p14:tracePt t="9721" x="2100263" y="1438275"/>
          <p14:tracePt t="9723" x="2109788" y="1438275"/>
          <p14:tracePt t="9746" x="2133600" y="1438275"/>
          <p14:tracePt t="9793" x="2166938" y="1438275"/>
          <p14:tracePt t="10745" x="2314575" y="1438275"/>
          <p14:tracePt t="10767" x="2381250" y="1443038"/>
          <p14:tracePt t="10778" x="2395538" y="1447800"/>
          <p14:tracePt t="10783" x="2405063" y="1447800"/>
          <p14:tracePt t="10796" x="2424113" y="1452563"/>
          <p14:tracePt t="10826" x="2433638" y="1457325"/>
          <p14:tracePt t="11238" x="2424113" y="1457325"/>
          <p14:tracePt t="11275" x="2366963" y="1457325"/>
          <p14:tracePt t="11309" x="2338388" y="1462088"/>
          <p14:tracePt t="11313" x="2305050" y="1462088"/>
          <p14:tracePt t="11357" x="2043113" y="1462088"/>
          <p14:tracePt t="11393" x="1852613" y="1471613"/>
          <p14:tracePt t="11398" x="1814513" y="1471613"/>
          <p14:tracePt t="11442" x="1604963" y="1485900"/>
          <p14:tracePt t="11478" x="1509713" y="1490663"/>
          <p14:tracePt t="11481" x="1476375" y="1495425"/>
          <p14:tracePt t="11498" x="1457325" y="1495425"/>
          <p14:tracePt t="11528" x="1328738" y="1504950"/>
          <p14:tracePt t="11531" x="1281113" y="1504950"/>
          <p14:tracePt t="11578" x="1104900" y="1504950"/>
          <p14:tracePt t="11608" x="1033463" y="1504950"/>
          <p14:tracePt t="11624" x="1023938" y="1504950"/>
          <p14:tracePt t="11643" x="1019175" y="1504950"/>
          <p14:tracePt t="11650" x="1009650" y="1504950"/>
          <p14:tracePt t="11668" x="1004888" y="1504950"/>
          <p14:tracePt t="11699" x="995363" y="1509713"/>
          <p14:tracePt t="12357" x="1000125" y="1509713"/>
          <p14:tracePt t="12400" x="1004888" y="1509713"/>
          <p14:tracePt t="12461" x="1014413" y="1509713"/>
          <p14:tracePt t="12495" x="1038225" y="1509713"/>
          <p14:tracePt t="12527" x="1057275" y="1509713"/>
          <p14:tracePt t="12543" x="1066800" y="1509713"/>
          <p14:tracePt t="12576" x="1076325" y="1504950"/>
          <p14:tracePt t="12580" x="1081088" y="1504950"/>
          <p14:tracePt t="12622" x="1152525" y="1504950"/>
          <p14:tracePt t="12656" x="1219200" y="1504950"/>
          <p14:tracePt t="12702" x="1228725" y="1504950"/>
          <p14:tracePt t="12731" x="1233488" y="1504950"/>
          <p14:tracePt t="12745" x="1276350" y="1504950"/>
          <p14:tracePt t="12765" x="1309688" y="1504950"/>
          <p14:tracePt t="12768" x="1328738" y="1504950"/>
          <p14:tracePt t="12776" x="1352550" y="1504950"/>
          <p14:tracePt t="12791" x="1381125" y="1504950"/>
          <p14:tracePt t="12794" x="1400175" y="1504950"/>
          <p14:tracePt t="12809" x="1452563" y="1504950"/>
          <p14:tracePt t="12812" x="1471613" y="1504950"/>
          <p14:tracePt t="12828" x="1509713" y="1504950"/>
          <p14:tracePt t="12873" x="1600200" y="1514475"/>
          <p14:tracePt t="12892" x="1652588" y="1519238"/>
          <p14:tracePt t="12901" x="1671638" y="1519238"/>
          <p14:tracePt t="12903" x="1709738" y="1519238"/>
          <p14:tracePt t="12936" x="1824038" y="1528763"/>
          <p14:tracePt t="12953" x="1862138" y="1533525"/>
          <p14:tracePt t="12964" x="1881188" y="1538288"/>
          <p14:tracePt t="12980" x="1885950" y="1538288"/>
          <p14:tracePt t="13028" x="1919288" y="1543050"/>
          <p14:tracePt t="13030" x="1933575" y="1547813"/>
          <p14:tracePt t="13048" x="1971675" y="1547813"/>
          <p14:tracePt t="13052" x="1981200" y="1552575"/>
          <p14:tracePt t="13062" x="2005013" y="1562100"/>
          <p14:tracePt t="13077" x="2024063" y="1571625"/>
          <p14:tracePt t="13093" x="2043113" y="1581150"/>
          <p14:tracePt t="13110" x="2062163" y="1590675"/>
          <p14:tracePt t="13113" x="2066925" y="1590675"/>
          <p14:tracePt t="13121" x="2076450" y="1595438"/>
          <p14:tracePt t="13140" x="2090738" y="1604963"/>
          <p14:tracePt t="13190" x="2138363" y="1638300"/>
          <p14:tracePt t="13236" x="2200275" y="1685925"/>
          <p14:tracePt t="13268" x="2243138" y="1719263"/>
          <p14:tracePt t="13270" x="2247900" y="1728788"/>
          <p14:tracePt t="13280" x="2252663" y="1733550"/>
          <p14:tracePt t="13295" x="2257425" y="1743075"/>
          <p14:tracePt t="13297" x="2257425" y="1747838"/>
          <p14:tracePt t="13308" x="2271713" y="1766888"/>
          <p14:tracePt t="13321" x="2271713" y="1771650"/>
          <p14:tracePt t="13325" x="2276475" y="1781175"/>
          <p14:tracePt t="13343" x="2286000" y="1790700"/>
          <p14:tracePt t="13345" x="2286000" y="1804988"/>
          <p14:tracePt t="13361" x="2290763" y="1819275"/>
          <p14:tracePt t="13375" x="2295525" y="1843088"/>
          <p14:tracePt t="13420" x="2305050" y="1881188"/>
          <p14:tracePt t="13464" x="2314575" y="1952625"/>
          <p14:tracePt t="13494" x="2314575" y="1990725"/>
          <p14:tracePt t="13526" x="2314575" y="2133600"/>
          <p14:tracePt t="13574" x="2300288" y="2247900"/>
          <p14:tracePt t="13608" x="2257425" y="2405063"/>
          <p14:tracePt t="13622" x="2224088" y="2495550"/>
          <p14:tracePt t="13640" x="2190750" y="2581275"/>
          <p14:tracePt t="13685" x="2124075" y="2724150"/>
          <p14:tracePt t="13702" x="2057400" y="2800350"/>
          <p14:tracePt t="13778" x="2038350" y="2795588"/>
          <p14:tracePt t="13807" x="2005013" y="2781300"/>
          <p14:tracePt t="13842" x="1928813" y="2743200"/>
          <p14:tracePt t="13871" x="1862138" y="2700338"/>
          <p14:tracePt t="13899" x="1795463" y="2652713"/>
          <p14:tracePt t="13901" x="1781175" y="2633663"/>
          <p14:tracePt t="13937" x="1738313" y="2590800"/>
          <p14:tracePt t="13964" x="1724025" y="2562225"/>
          <p14:tracePt t="13994" x="1719263" y="2524125"/>
          <p14:tracePt t="13998" x="1714500" y="2514600"/>
          <p14:tracePt t="14026" x="1714500" y="2481263"/>
          <p14:tracePt t="14027" x="1709738" y="2466975"/>
          <p14:tracePt t="14042" x="1709738" y="2457450"/>
          <p14:tracePt t="14043" x="1709738" y="2447925"/>
          <p14:tracePt t="14076" x="1709738" y="2400300"/>
          <p14:tracePt t="14080" x="1709738" y="2390775"/>
          <p14:tracePt t="14088" x="1709738" y="2381250"/>
          <p14:tracePt t="14104" x="1709738" y="2366963"/>
          <p14:tracePt t="14120" x="1709738" y="2357438"/>
          <p14:tracePt t="14141" x="1709738" y="2347913"/>
          <p14:tracePt t="14153" x="1709738" y="2343150"/>
          <p14:tracePt t="14182" x="1724025" y="2319338"/>
          <p14:tracePt t="14185" x="1724025" y="2309813"/>
          <p14:tracePt t="14200" x="1728788" y="2295525"/>
          <p14:tracePt t="14228" x="1743075" y="2276475"/>
          <p14:tracePt t="14230" x="1747838" y="2266950"/>
          <p14:tracePt t="14244" x="1752600" y="2266950"/>
          <p14:tracePt t="14275" x="1790700" y="2233613"/>
          <p14:tracePt t="14292" x="1838325" y="2195513"/>
          <p14:tracePt t="14323" x="1876425" y="2166938"/>
          <p14:tracePt t="14356" x="1928813" y="2124075"/>
          <p14:tracePt t="14402" x="1962150" y="2100263"/>
          <p14:tracePt t="14431" x="1981200" y="2095500"/>
          <p14:tracePt t="14468" x="2005013" y="2076450"/>
          <p14:tracePt t="14470" x="2014538" y="2071688"/>
          <p14:tracePt t="14499" x="2028825" y="2057400"/>
          <p14:tracePt t="14512" x="2047875" y="2052638"/>
          <p14:tracePt t="14541" x="2071688" y="2043113"/>
          <p14:tracePt t="14578" x="2105025" y="2028825"/>
          <p14:tracePt t="14620" x="2176463" y="2014538"/>
          <p14:tracePt t="14654" x="2214563" y="2009775"/>
          <p14:tracePt t="14657" x="2224088" y="2009775"/>
          <p14:tracePt t="14697" x="2238375" y="2009775"/>
          <p14:tracePt t="14744" x="2262188" y="2009775"/>
          <p14:tracePt t="14776" x="2343150" y="2014538"/>
          <p14:tracePt t="14778" x="2357438" y="2019300"/>
          <p14:tracePt t="14810" x="2424113" y="2033588"/>
          <p14:tracePt t="14826" x="2443163" y="2038350"/>
          <p14:tracePt t="14853" x="2471738" y="2047875"/>
          <p14:tracePt t="14870" x="2509838" y="2062163"/>
          <p14:tracePt t="14886" x="2557463" y="2076450"/>
          <p14:tracePt t="14917" x="2628900" y="2105025"/>
          <p14:tracePt t="14952" x="2667000" y="2128838"/>
          <p14:tracePt t="14968" x="2681288" y="2143125"/>
          <p14:tracePt t="14992" x="2686050" y="2147888"/>
          <p14:tracePt t="15108" x="2686050" y="2162175"/>
          <p14:tracePt t="15122" x="2686050" y="2171700"/>
          <p14:tracePt t="15141" x="2681288" y="2176463"/>
          <p14:tracePt t="15145" x="2676525" y="2181225"/>
          <p14:tracePt t="15197" x="2667000" y="2195513"/>
          <p14:tracePt t="15200" x="2667000" y="2200275"/>
          <p14:tracePt t="15245" x="2652713" y="2209800"/>
          <p14:tracePt t="15263" x="2638425" y="2219325"/>
          <p14:tracePt t="15309" x="2609850" y="2228850"/>
          <p14:tracePt t="15342" x="2552700" y="2247900"/>
          <p14:tracePt t="15369" x="2543175" y="2252663"/>
          <p14:tracePt t="15416" x="2528888" y="2252663"/>
          <p14:tracePt t="15418" x="2524125" y="2252663"/>
          <p14:tracePt t="15435" x="2509838" y="2252663"/>
          <p14:tracePt t="15438" x="2500313" y="2252663"/>
          <p14:tracePt t="15447" x="2486025" y="2252663"/>
          <p14:tracePt t="15464" x="2457450" y="2252663"/>
          <p14:tracePt t="15498" x="2400300" y="2252663"/>
          <p14:tracePt t="15525" x="2395538" y="2252663"/>
          <p14:tracePt t="15605" x="2366963" y="2252663"/>
          <p14:tracePt t="15622" x="2347913" y="2252663"/>
          <p14:tracePt t="15643" x="2319338" y="2243138"/>
          <p14:tracePt t="15683" x="2281238" y="2228850"/>
          <p14:tracePt t="15685" x="2271713" y="2224088"/>
          <p14:tracePt t="15700" x="2257425" y="2224088"/>
          <p14:tracePt t="15704" x="2247900" y="2219325"/>
          <p14:tracePt t="15733" x="2185988" y="2200275"/>
          <p14:tracePt t="15737" x="2176463" y="2200275"/>
          <p14:tracePt t="15774" x="2143125" y="2190750"/>
          <p14:tracePt t="15821" x="2138363" y="2190750"/>
          <p14:tracePt t="15873" x="2114550" y="2190750"/>
          <p14:tracePt t="15900" x="2076450" y="2181225"/>
          <p14:tracePt t="15902" x="2062163" y="2181225"/>
          <p14:tracePt t="15915" x="2052638" y="2181225"/>
          <p14:tracePt t="15918" x="2047875" y="2181225"/>
          <p14:tracePt t="15964" x="2033588" y="2181225"/>
          <p14:tracePt t="16247" x="2047875" y="2185988"/>
          <p14:tracePt t="16275" x="2052638" y="2195513"/>
          <p14:tracePt t="16312" x="2166938" y="2262188"/>
          <p14:tracePt t="16328" x="2185988" y="2271713"/>
          <p14:tracePt t="16356" x="2233613" y="2305050"/>
          <p14:tracePt t="16361" x="2247900" y="2314575"/>
          <p14:tracePt t="16373" x="2262188" y="2319338"/>
          <p14:tracePt t="16404" x="2324100" y="2343150"/>
          <p14:tracePt t="16422" x="2328863" y="2347913"/>
          <p14:tracePt t="16466" x="2343150" y="2347913"/>
          <p14:tracePt t="16481" x="2376488" y="2362200"/>
          <p14:tracePt t="16513" x="2528888" y="2395538"/>
          <p14:tracePt t="16544" x="2647950" y="2428875"/>
          <p14:tracePt t="16563" x="2676525" y="2438400"/>
          <p14:tracePt t="16577" x="2681288" y="2443163"/>
          <p14:tracePt t="16651" x="2686050" y="2443163"/>
          <p14:tracePt t="17305" x="0" y="0"/>
        </p14:tracePtLst>
        <p14:tracePtLst>
          <p14:tracePt t="19793" x="2209800" y="2633663"/>
          <p14:tracePt t="19966" x="2181225" y="2633663"/>
          <p14:tracePt t="19979" x="2147888" y="2633663"/>
          <p14:tracePt t="20011" x="2076450" y="2628900"/>
          <p14:tracePt t="20014" x="2062163" y="2628900"/>
          <p14:tracePt t="20042" x="1995488" y="2628900"/>
          <p14:tracePt t="20044" x="1976438" y="2628900"/>
          <p14:tracePt t="20059" x="1924050" y="2619375"/>
          <p14:tracePt t="20093" x="1819275" y="2619375"/>
          <p14:tracePt t="20096" x="1804988" y="2619375"/>
          <p14:tracePt t="20126" x="1762125" y="2619375"/>
          <p14:tracePt t="20144" x="1752600" y="2619375"/>
          <p14:tracePt t="20172" x="1714500" y="2619375"/>
          <p14:tracePt t="20187" x="1671638" y="2619375"/>
          <p14:tracePt t="20214" x="1581150" y="2619375"/>
          <p14:tracePt t="20217" x="1562100" y="2619375"/>
          <p14:tracePt t="20230" x="1533525" y="2619375"/>
          <p14:tracePt t="20260" x="1438275" y="2614613"/>
          <p14:tracePt t="20291" x="1381125" y="2614613"/>
          <p14:tracePt t="20307" x="1352550" y="2614613"/>
          <p14:tracePt t="20338" x="1276350" y="2609850"/>
          <p14:tracePt t="20342" x="1247775" y="2609850"/>
          <p14:tracePt t="20355" x="1228725" y="2609850"/>
          <p14:tracePt t="20358" x="1214438" y="2609850"/>
          <p14:tracePt t="20373" x="1171575" y="2609850"/>
          <p14:tracePt t="20403" x="1109663" y="2605088"/>
          <p14:tracePt t="20419" x="1090613" y="2605088"/>
          <p14:tracePt t="20432" x="1081088" y="2605088"/>
          <p14:tracePt t="20466" x="1071563" y="2605088"/>
          <p14:tracePt t="20525" x="1047750" y="2605088"/>
          <p14:tracePt t="20558" x="976313" y="2600325"/>
          <p14:tracePt t="20588" x="914400" y="2595563"/>
          <p14:tracePt t="20589" x="900113" y="2595563"/>
          <p14:tracePt t="20601" x="895350" y="2595563"/>
          <p14:tracePt t="20993" x="904875" y="2590800"/>
          <p14:tracePt t="21025" x="923925" y="2581275"/>
          <p14:tracePt t="21059" x="966788" y="2576513"/>
          <p14:tracePt t="21075" x="995363" y="2571750"/>
          <p14:tracePt t="21104" x="1004888" y="2566988"/>
          <p14:tracePt t="21152" x="1033463" y="2562225"/>
          <p14:tracePt t="21185" x="1114425" y="2557463"/>
          <p14:tracePt t="21212" x="1162050" y="2557463"/>
          <p14:tracePt t="21245" x="1276350" y="2557463"/>
          <p14:tracePt t="21276" x="1362075" y="2557463"/>
          <p14:tracePt t="21326" x="1395413" y="2557463"/>
          <p14:tracePt t="21373" x="1495425" y="2557463"/>
          <p14:tracePt t="21404" x="1538288" y="2557463"/>
          <p14:tracePt t="21407" x="1547813" y="2557463"/>
          <p14:tracePt t="21448" x="1585913" y="2557463"/>
          <p14:tracePt t="21594" x="1590675" y="2557463"/>
          <p14:tracePt t="21685" x="1600200" y="2557463"/>
          <p14:tracePt t="21700" x="1604963" y="2557463"/>
          <p14:tracePt t="21703" x="1609725" y="2557463"/>
          <p14:tracePt t="21730" x="1619250" y="2557463"/>
          <p14:tracePt t="23011" x="1571625" y="2557463"/>
          <p14:tracePt t="23013" x="1557338" y="2557463"/>
          <p14:tracePt t="23046" x="1485900" y="2552700"/>
          <p14:tracePt t="23052" x="1466850" y="2552700"/>
          <p14:tracePt t="23075" x="1409700" y="2547938"/>
          <p14:tracePt t="23081" x="1390650" y="2547938"/>
          <p14:tracePt t="23089" x="1366838" y="2547938"/>
          <p14:tracePt t="23108" x="1323975" y="2547938"/>
          <p14:tracePt t="23111" x="1309688" y="2543175"/>
          <p14:tracePt t="23144" x="1243013" y="2543175"/>
          <p14:tracePt t="23167" x="1223963" y="2538413"/>
          <p14:tracePt t="23169" x="1219200" y="2538413"/>
          <p14:tracePt t="23222" x="1195388" y="2538413"/>
          <p14:tracePt t="23245" x="1166813" y="2533650"/>
          <p14:tracePt t="23275" x="1138238" y="2528888"/>
          <p14:tracePt t="23309" x="1119188" y="2528888"/>
          <p14:tracePt t="23327" x="1104900" y="2528888"/>
          <p14:tracePt t="23360" x="1057275" y="2528888"/>
          <p14:tracePt t="23383" x="1052513" y="2528888"/>
          <p14:tracePt t="23452" x="1038225" y="2528888"/>
          <p14:tracePt t="23731" x="1052513" y="2528888"/>
          <p14:tracePt t="23745" x="1062038" y="2528888"/>
          <p14:tracePt t="23775" x="1123950" y="2524125"/>
          <p14:tracePt t="23777" x="1138238" y="2524125"/>
          <p14:tracePt t="23791" x="1152525" y="2524125"/>
          <p14:tracePt t="23794" x="1176338" y="2524125"/>
          <p14:tracePt t="23809" x="1219200" y="2524125"/>
          <p14:tracePt t="23825" x="1266825" y="2524125"/>
          <p14:tracePt t="23856" x="1319213" y="2524125"/>
          <p14:tracePt t="23905" x="1347788" y="2524125"/>
          <p14:tracePt t="23935" x="1404938" y="2524125"/>
          <p14:tracePt t="23964" x="1471613" y="2524125"/>
          <p14:tracePt t="23965" x="1485900" y="2524125"/>
          <p14:tracePt t="23978" x="1495425" y="2524125"/>
          <p14:tracePt t="23981" x="1509713" y="2524125"/>
          <p14:tracePt t="24027" x="1514475" y="2524125"/>
          <p14:tracePt t="24076" x="1571625" y="2524125"/>
          <p14:tracePt t="24080" x="1581150" y="2524125"/>
          <p14:tracePt t="24088" x="1595438" y="2524125"/>
          <p14:tracePt t="24105" x="1604963" y="2524125"/>
          <p14:tracePt t="24212" x="1614488" y="2524125"/>
          <p14:tracePt t="24248" x="1628775" y="2524125"/>
          <p14:tracePt t="24250" x="1638300" y="2524125"/>
          <p14:tracePt t="24310" x="1657350" y="2524125"/>
          <p14:tracePt t="24485" x="1428750" y="2647950"/>
          <p14:tracePt t="24498" x="1309688" y="2681288"/>
          <p14:tracePt t="24526" x="1143000" y="2719388"/>
          <p14:tracePt t="24529" x="1095375" y="2728913"/>
          <p14:tracePt t="24560" x="1004888" y="2743200"/>
          <p14:tracePt t="24576" x="990600" y="2743200"/>
          <p14:tracePt t="24604" x="990600" y="2747963"/>
          <p14:tracePt t="24668" x="966788" y="2757488"/>
          <p14:tracePt t="24685" x="933450" y="2776538"/>
          <p14:tracePt t="24717" x="900113" y="2800350"/>
          <p14:tracePt t="24748" x="885825" y="2809875"/>
          <p14:tracePt t="24778" x="866775" y="2824163"/>
          <p14:tracePt t="24796" x="866775" y="2828925"/>
          <p14:tracePt t="24937" x="876300" y="2838450"/>
          <p14:tracePt t="24952" x="895350" y="2843213"/>
          <p14:tracePt t="24982" x="938213" y="2871788"/>
          <p14:tracePt t="24997" x="985838" y="2890838"/>
          <p14:tracePt t="25027" x="1123950" y="2928938"/>
          <p14:tracePt t="25031" x="1138238" y="2928938"/>
          <p14:tracePt t="25047" x="1214438" y="2943225"/>
          <p14:tracePt t="25081" x="1281113" y="2952750"/>
          <p14:tracePt t="25087" x="1300163" y="2952750"/>
          <p14:tracePt t="25094" x="1319213" y="2952750"/>
          <p14:tracePt t="25109" x="1347788" y="2952750"/>
          <p14:tracePt t="25140" x="1400175" y="2952750"/>
          <p14:tracePt t="25150" x="1414463" y="2952750"/>
          <p14:tracePt t="25183" x="1452563" y="2952750"/>
          <p14:tracePt t="25220" x="1528763" y="2952750"/>
          <p14:tracePt t="25261" x="1552575" y="2952750"/>
          <p14:tracePt t="25292" x="1566863" y="2952750"/>
          <p14:tracePt t="25305" x="1576388" y="2952750"/>
          <p14:tracePt t="25339" x="1600200" y="2952750"/>
          <p14:tracePt t="25358" x="1609725" y="2947988"/>
          <p14:tracePt t="25387" x="1624013" y="2947988"/>
          <p14:tracePt t="25464" x="1671638" y="2943225"/>
          <p14:tracePt t="25497" x="1747838" y="2924175"/>
          <p14:tracePt t="25527" x="1804988" y="2919413"/>
          <p14:tracePt t="25544" x="1833563" y="2914650"/>
          <p14:tracePt t="25548" x="1843088" y="2914650"/>
          <p14:tracePt t="25559" x="1857375" y="2914650"/>
          <p14:tracePt t="25587" x="1866900" y="2914650"/>
          <p14:tracePt t="26075" x="1866900" y="2909888"/>
          <p14:tracePt t="26105" x="1866900" y="2895600"/>
          <p14:tracePt t="26120" x="1857375" y="2886075"/>
          <p14:tracePt t="26141" x="1824038" y="2862263"/>
          <p14:tracePt t="26157" x="1795463" y="2843213"/>
          <p14:tracePt t="26200" x="1738313" y="2762250"/>
          <p14:tracePt t="26217" x="1733550" y="2738438"/>
          <p14:tracePt t="26229" x="1728788" y="2724150"/>
          <p14:tracePt t="26232" x="1728788" y="2705100"/>
          <p14:tracePt t="26244" x="1728788" y="2700338"/>
          <p14:tracePt t="26263" x="1728788" y="2657475"/>
          <p14:tracePt t="26295" x="1776413" y="2605088"/>
          <p14:tracePt t="26298" x="1795463" y="2595563"/>
          <p14:tracePt t="26309" x="1809750" y="2581275"/>
          <p14:tracePt t="26338" x="1933575" y="2538413"/>
          <p14:tracePt t="26342" x="1962150" y="2538413"/>
          <p14:tracePt t="26357" x="2062163" y="2533650"/>
          <p14:tracePt t="26407" x="2314575" y="2533650"/>
          <p14:tracePt t="26410" x="2343150" y="2533650"/>
          <p14:tracePt t="26448" x="2352675" y="2533650"/>
          <p14:tracePt t="26545" x="2357438" y="2533650"/>
          <p14:tracePt t="26593" x="2376488" y="2538413"/>
          <p14:tracePt t="26775" x="2290763" y="2552700"/>
          <p14:tracePt t="26777" x="2271713" y="2552700"/>
          <p14:tracePt t="26791" x="2243138" y="2552700"/>
          <p14:tracePt t="26793" x="2214563" y="2552700"/>
          <p14:tracePt t="26822" x="1995488" y="2552700"/>
          <p14:tracePt t="26856" x="1747838" y="2552700"/>
          <p14:tracePt t="26872" x="1647825" y="2552700"/>
          <p14:tracePt t="26909" x="1504950" y="2543175"/>
          <p14:tracePt t="26912" x="1490663" y="2543175"/>
          <p14:tracePt t="26921" x="1481138" y="2543175"/>
          <p14:tracePt t="26950" x="1462088" y="2543175"/>
          <p14:tracePt t="26978" x="1438275" y="2543175"/>
          <p14:tracePt t="26981" x="1428750" y="2543175"/>
          <p14:tracePt t="26996" x="1376363" y="2543175"/>
          <p14:tracePt t="27025" x="1290638" y="2543175"/>
          <p14:tracePt t="27027" x="1262063" y="2543175"/>
          <p14:tracePt t="27042" x="1214438" y="2538413"/>
          <p14:tracePt t="27073" x="1171575" y="2538413"/>
          <p14:tracePt t="27078" x="1157288" y="2538413"/>
          <p14:tracePt t="27090" x="1152525" y="2538413"/>
          <p14:tracePt t="27118" x="1119188" y="2538413"/>
          <p14:tracePt t="27153" x="1081088" y="2538413"/>
          <p14:tracePt t="27181" x="1076325" y="2538413"/>
          <p14:tracePt t="27230" x="1047750" y="2538413"/>
          <p14:tracePt t="27246" x="1028700" y="2538413"/>
          <p14:tracePt t="27264" x="1014413" y="2543175"/>
          <p14:tracePt t="27577" x="1143000" y="2543175"/>
          <p14:tracePt t="27607" x="1290638" y="2543175"/>
          <p14:tracePt t="27623" x="1357313" y="2543175"/>
          <p14:tracePt t="27642" x="1409700" y="2543175"/>
          <p14:tracePt t="27657" x="1438275" y="2543175"/>
          <p14:tracePt t="27702" x="1519238" y="2543175"/>
          <p14:tracePt t="27717" x="1571625" y="2543175"/>
          <p14:tracePt t="27747" x="1671638" y="2543175"/>
          <p14:tracePt t="27764" x="1704975" y="2543175"/>
          <p14:tracePt t="27797" x="1752600" y="2547938"/>
          <p14:tracePt t="27798" x="1757363" y="2547938"/>
          <p14:tracePt t="27812" x="1766888" y="2547938"/>
          <p14:tracePt t="27814" x="1776413" y="2547938"/>
          <p14:tracePt t="27868" x="1785938" y="2547938"/>
          <p14:tracePt t="27954" x="1795463" y="2547938"/>
          <p14:tracePt t="27993" x="1804988" y="2547938"/>
          <p14:tracePt t="28589" x="1809750" y="2547938"/>
          <p14:tracePt t="28622" x="1847850" y="2557463"/>
          <p14:tracePt t="28652" x="1885950" y="2562225"/>
          <p14:tracePt t="28684" x="1947863" y="2571750"/>
          <p14:tracePt t="28700" x="1985963" y="2576513"/>
          <p14:tracePt t="28717" x="2014538" y="2576513"/>
          <p14:tracePt t="28719" x="2024063" y="2576513"/>
          <p14:tracePt t="28732" x="2033588" y="2576513"/>
          <p14:tracePt t="28778" x="2043113" y="2576513"/>
          <p14:tracePt t="28780" x="2047875" y="2576513"/>
          <p14:tracePt t="28795" x="2057400" y="2576513"/>
          <p14:tracePt t="28825" x="2081213" y="2576513"/>
          <p14:tracePt t="29141" x="2076450" y="2571750"/>
          <p14:tracePt t="29156" x="2071688" y="2562225"/>
          <p14:tracePt t="29217" x="2071688" y="2557463"/>
          <p14:tracePt t="29246" x="2062163" y="2543175"/>
          <p14:tracePt t="29279" x="2047875" y="2528888"/>
          <p14:tracePt t="29309" x="1985963" y="2481263"/>
          <p14:tracePt t="29340" x="1971675" y="2471738"/>
          <p14:tracePt t="29342" x="1971675" y="2466975"/>
          <p14:tracePt t="29387" x="1962150" y="2457450"/>
          <p14:tracePt t="29432" x="1957388" y="2457450"/>
          <p14:tracePt t="29497" x="1943100" y="2452688"/>
          <p14:tracePt t="29545" x="1890713" y="2433638"/>
          <p14:tracePt t="29559" x="1885950" y="2433638"/>
          <p14:tracePt t="29588" x="1881188" y="2433638"/>
          <p14:tracePt t="29672" x="1862138" y="2433638"/>
          <p14:tracePt t="29685" x="1852613" y="2433638"/>
          <p14:tracePt t="29718" x="1838325" y="2428875"/>
          <p14:tracePt t="29777" x="1824038" y="2428875"/>
          <p14:tracePt t="29793" x="1804988" y="2428875"/>
          <p14:tracePt t="29825" x="1785938" y="2428875"/>
          <p14:tracePt t="29854" x="1766888" y="2428875"/>
          <p14:tracePt t="29871" x="1757363" y="2428875"/>
          <p14:tracePt t="29903" x="1738313" y="2428875"/>
          <p14:tracePt t="29906" x="1733550" y="2428875"/>
          <p14:tracePt t="29962" x="1728788" y="2428875"/>
          <p14:tracePt t="30044" x="1728788" y="2443163"/>
          <p14:tracePt t="30059" x="1728788" y="2466975"/>
          <p14:tracePt t="30090" x="1747838" y="2519363"/>
          <p14:tracePt t="30107" x="1766888" y="2552700"/>
          <p14:tracePt t="30136" x="1785938" y="2595563"/>
          <p14:tracePt t="30153" x="1843088" y="2667000"/>
          <p14:tracePt t="30184" x="1866900" y="2690813"/>
          <p14:tracePt t="30200" x="1895475" y="2709863"/>
          <p14:tracePt t="30230" x="1938338" y="2733675"/>
          <p14:tracePt t="30244" x="1947863" y="2743200"/>
          <p14:tracePt t="30292" x="2000250" y="2767013"/>
          <p14:tracePt t="30306" x="2052638" y="2790825"/>
          <p14:tracePt t="30338" x="2119313" y="2838450"/>
          <p14:tracePt t="30370" x="2147888" y="2862263"/>
          <p14:tracePt t="30387" x="2171700" y="2895600"/>
          <p14:tracePt t="30466" x="2162175" y="2900363"/>
          <p14:tracePt t="30485" x="2133600" y="2914650"/>
          <p14:tracePt t="30497" x="2119313" y="2919413"/>
          <p14:tracePt t="30500" x="2095500" y="2924175"/>
          <p14:tracePt t="30529" x="2005013" y="2952750"/>
          <p14:tracePt t="30558" x="1905000" y="2976563"/>
          <p14:tracePt t="30586" x="1814513" y="2995613"/>
          <p14:tracePt t="30590" x="1781175" y="2995613"/>
          <p14:tracePt t="30607" x="1733550" y="2995613"/>
          <p14:tracePt t="30639" x="1638300" y="2995613"/>
          <p14:tracePt t="30641" x="1624013" y="2995613"/>
          <p14:tracePt t="30670" x="1581150" y="2995613"/>
          <p14:tracePt t="30686" x="1562100" y="2995613"/>
          <p14:tracePt t="30712" x="1524000" y="2995613"/>
          <p14:tracePt t="30715" x="1495425" y="2995613"/>
          <p14:tracePt t="30728" x="1471613" y="2995613"/>
          <p14:tracePt t="30731" x="1452563" y="2995613"/>
          <p14:tracePt t="30760" x="1343025" y="2995613"/>
          <p14:tracePt t="30796" x="1233488" y="3000375"/>
          <p14:tracePt t="30798" x="1219200" y="3009900"/>
          <p14:tracePt t="30809" x="1204913" y="3009900"/>
          <p14:tracePt t="30839" x="1152525" y="3033713"/>
          <p14:tracePt t="30870" x="1119188" y="3062288"/>
          <p14:tracePt t="30872" x="1109663" y="3071813"/>
          <p14:tracePt t="30900" x="1095375" y="3086100"/>
          <p14:tracePt t="30902" x="1095375" y="3090863"/>
          <p14:tracePt t="30916" x="1090613" y="3095625"/>
          <p14:tracePt t="30920" x="1085850" y="3100388"/>
          <p14:tracePt t="30949" x="1066800" y="3124200"/>
          <p14:tracePt t="30952" x="1057275" y="3133725"/>
          <p14:tracePt t="30980" x="1033463" y="3152775"/>
          <p14:tracePt t="30997" x="1033463" y="3157538"/>
          <p14:tracePt t="31028" x="1028700" y="3162300"/>
          <p14:tracePt t="31137" x="1023938" y="3162300"/>
          <p14:tracePt t="31184" x="1019175" y="3176588"/>
          <p14:tracePt t="31228" x="1019175" y="3181350"/>
          <p14:tracePt t="31309" x="1009650" y="3181350"/>
          <p14:tracePt t="31325" x="1004888" y="3181350"/>
          <p14:tracePt t="31369" x="990600" y="3190875"/>
          <p14:tracePt t="31403" x="947738" y="3209925"/>
          <p14:tracePt t="31437" x="942975" y="3209925"/>
          <p14:tracePt t="31525" x="938213" y="3214688"/>
          <p14:tracePt t="31620" x="933450" y="3219450"/>
          <p14:tracePt t="31656" x="928688" y="3224213"/>
          <p14:tracePt t="31683" x="928688" y="3228975"/>
          <p14:tracePt t="31796" x="1028700" y="3233738"/>
          <p14:tracePt t="31807" x="1076325" y="3243263"/>
          <p14:tracePt t="31838" x="1252538" y="3257550"/>
          <p14:tracePt t="31840" x="1295400" y="3262313"/>
          <p14:tracePt t="31852" x="1314450" y="3267075"/>
          <p14:tracePt t="31855" x="1338263" y="3267075"/>
          <p14:tracePt t="31870" x="1352550" y="3271838"/>
          <p14:tracePt t="31935" x="1376363" y="3271838"/>
          <p14:tracePt t="31968" x="1419225" y="3267075"/>
          <p14:tracePt t="31995" x="1428750" y="3267075"/>
          <p14:tracePt t="32046" x="1452563" y="3267075"/>
          <p14:tracePt t="32051" x="1462088" y="3267075"/>
          <p14:tracePt t="32091" x="1543050" y="3267075"/>
          <p14:tracePt t="32094" x="1557338" y="3267075"/>
          <p14:tracePt t="32137" x="1647825" y="3267075"/>
          <p14:tracePt t="32451" x="1638300" y="3267075"/>
          <p14:tracePt t="32494" x="1609725" y="3267075"/>
          <p14:tracePt t="32525" x="1595438" y="3267075"/>
          <p14:tracePt t="32559" x="1557338" y="3262313"/>
          <p14:tracePt t="32588" x="1524000" y="3257550"/>
          <p14:tracePt t="32636" x="1447800" y="3257550"/>
          <p14:tracePt t="32681" x="1376363" y="3257550"/>
          <p14:tracePt t="32728" x="1338263" y="3257550"/>
          <p14:tracePt t="33059" x="1343025" y="3257550"/>
          <p14:tracePt t="33109" x="1357313" y="3252788"/>
          <p14:tracePt t="33143" x="1362075" y="3248025"/>
          <p14:tracePt t="33155" x="1366838" y="3248025"/>
          <p14:tracePt t="33196" x="1366838" y="3243263"/>
          <p14:tracePt t="33714" x="1376363" y="3243263"/>
          <p14:tracePt t="33748" x="1390650" y="3243263"/>
          <p14:tracePt t="34591" x="1419225" y="3243263"/>
          <p14:tracePt t="34603" x="1428750" y="3243263"/>
          <p14:tracePt t="34641" x="1438275" y="3243263"/>
          <p14:tracePt t="34686" x="1466850" y="3243263"/>
          <p14:tracePt t="34702" x="1481138" y="3243263"/>
          <p14:tracePt t="34743" x="1533525" y="3243263"/>
          <p14:tracePt t="34747" x="1543050" y="3243263"/>
          <p14:tracePt t="34762" x="1547813" y="3243263"/>
          <p14:tracePt t="34860" x="1581150" y="3243263"/>
          <p14:tracePt t="34863" x="1585913" y="3243263"/>
          <p14:tracePt t="34979" x="1590675" y="3243263"/>
          <p14:tracePt t="34993" x="1595438" y="3243263"/>
          <p14:tracePt t="35041" x="1600200" y="3243263"/>
          <p14:tracePt t="35109" x="1633538" y="3243263"/>
          <p14:tracePt t="35111" x="1643063" y="3243263"/>
          <p14:tracePt t="35373" x="1671638" y="3243263"/>
          <p14:tracePt t="35414" x="1676400" y="3243263"/>
          <p14:tracePt t="36077" x="1695450" y="3243263"/>
          <p14:tracePt t="36095" x="1714500" y="3243263"/>
          <p14:tracePt t="36145" x="1738313" y="3243263"/>
          <p14:tracePt t="36234" x="1743075" y="3243263"/>
          <p14:tracePt t="36247" x="1747838" y="3243263"/>
          <p14:tracePt t="36277" x="1762125" y="3243263"/>
          <p14:tracePt t="36309" x="1771650" y="3243263"/>
          <p14:tracePt t="36360" x="1800225" y="3243263"/>
          <p14:tracePt t="36364" x="1804988" y="3243263"/>
          <p14:tracePt t="36372" x="1814513" y="3243263"/>
          <p14:tracePt t="36386" x="1819275" y="3243263"/>
          <p14:tracePt t="36406" x="1828800" y="3243263"/>
          <p14:tracePt t="36450" x="1843088" y="3243263"/>
          <p14:tracePt t="36480" x="1866900" y="3243263"/>
          <p14:tracePt t="36496" x="1885950" y="3243263"/>
          <p14:tracePt t="36499" x="1890713" y="3243263"/>
          <p14:tracePt t="36517" x="1905000" y="3243263"/>
          <p14:tracePt t="36527" x="1909763" y="3243263"/>
          <p14:tracePt t="36606" x="1914525" y="3243263"/>
          <p14:tracePt t="36619" x="1919288" y="3243263"/>
          <p14:tracePt t="36638" x="1924050" y="3243263"/>
          <p14:tracePt t="36735" x="1933575" y="3243263"/>
          <p14:tracePt t="36776" x="1943100" y="3243263"/>
          <p14:tracePt t="36857" x="2005013" y="3233738"/>
          <p14:tracePt t="37247" x="1995488" y="3233738"/>
          <p14:tracePt t="37313" x="1995488" y="3228975"/>
          <p14:tracePt t="37326" x="1990725" y="3228975"/>
          <p14:tracePt t="37354" x="1985963" y="3228975"/>
          <p14:tracePt t="37404" x="1981200" y="3228975"/>
          <p14:tracePt t="37421" x="1971675" y="3228975"/>
          <p14:tracePt t="37452" x="1928813" y="3228975"/>
          <p14:tracePt t="37468" x="1895475" y="3228975"/>
          <p14:tracePt t="37498" x="1838325" y="3228975"/>
          <p14:tracePt t="37561" x="1819275" y="3228975"/>
          <p14:tracePt t="37595" x="1766888" y="3228975"/>
          <p14:tracePt t="37619" x="1743075" y="3224213"/>
          <p14:tracePt t="37681" x="1724025" y="3224213"/>
          <p14:tracePt t="37682" x="1709738" y="3224213"/>
          <p14:tracePt t="37729" x="1609725" y="3214688"/>
          <p14:tracePt t="37746" x="1590675" y="3214688"/>
          <p14:tracePt t="37773" x="1581150" y="3214688"/>
          <p14:tracePt t="37836" x="1533525" y="3214688"/>
          <p14:tracePt t="37868" x="1509713" y="3214688"/>
          <p14:tracePt t="37870" x="1504950" y="3214688"/>
          <p14:tracePt t="37886" x="1500188" y="3214688"/>
          <p14:tracePt t="37964" x="1495425" y="3214688"/>
          <p14:tracePt t="38010" x="1485900" y="3214688"/>
          <p14:tracePt t="38058" x="1476375" y="3214688"/>
          <p14:tracePt t="38076" x="1471613" y="3214688"/>
          <p14:tracePt t="38096" x="1466850" y="3214688"/>
          <p14:tracePt t="38138" x="1462088" y="3214688"/>
          <p14:tracePt t="38250" x="1452563" y="3219450"/>
          <p14:tracePt t="38267" x="1447800" y="3224213"/>
          <p14:tracePt t="38387" x="1447800" y="3228975"/>
          <p14:tracePt t="38571" x="1447800" y="3233738"/>
          <p14:tracePt t="38587" x="1466850" y="3238500"/>
          <p14:tracePt t="38614" x="1504950" y="3248025"/>
          <p14:tracePt t="38630" x="1524000" y="3252788"/>
          <p14:tracePt t="38654" x="1547813" y="3257550"/>
          <p14:tracePt t="38671" x="1581150" y="3257550"/>
          <p14:tracePt t="38701" x="1662113" y="3257550"/>
          <p14:tracePt t="38702" x="1676400" y="3257550"/>
          <p14:tracePt t="38716" x="1695450" y="3257550"/>
          <p14:tracePt t="38734" x="1709738" y="3257550"/>
          <p14:tracePt t="38803" x="1733550" y="3257550"/>
          <p14:tracePt t="38817" x="1766888" y="3257550"/>
          <p14:tracePt t="38849" x="1814513" y="3252788"/>
          <p14:tracePt t="38853" x="1819275" y="3252788"/>
          <p14:tracePt t="38868" x="1824038" y="3252788"/>
          <p14:tracePt t="38894" x="1833563" y="3252788"/>
          <p14:tracePt t="38917" x="1852613" y="3252788"/>
          <p14:tracePt t="38930" x="1881188" y="3252788"/>
          <p14:tracePt t="38969" x="1976438" y="3248025"/>
          <p14:tracePt t="38984" x="2009775" y="3248025"/>
          <p14:tracePt t="39016" x="2062163" y="3248025"/>
          <p14:tracePt t="39019" x="2076450" y="3248025"/>
          <p14:tracePt t="39044" x="2090738" y="3243263"/>
          <p14:tracePt t="39089" x="2105025" y="3233738"/>
          <p14:tracePt t="39126" x="2128838" y="3219450"/>
          <p14:tracePt t="39156" x="2138363" y="3209925"/>
          <p14:tracePt t="39167" x="2143125" y="3205163"/>
          <p14:tracePt t="39202" x="2157413" y="3190875"/>
          <p14:tracePt t="39217" x="2166938" y="3181350"/>
          <p14:tracePt t="39242" x="2171700" y="3176588"/>
          <p14:tracePt t="39280" x="2176463" y="3152775"/>
          <p14:tracePt t="39309" x="2176463" y="3148013"/>
          <p14:tracePt t="39355" x="2185988" y="3119438"/>
          <p14:tracePt t="39404" x="2190750" y="3090863"/>
          <p14:tracePt t="39456" x="2190750" y="3076575"/>
          <p14:tracePt t="39494" x="2190750" y="3057525"/>
          <p14:tracePt t="39525" x="2190750" y="3028950"/>
          <p14:tracePt t="39559" x="2181225" y="2995613"/>
          <p14:tracePt t="39606" x="2166938" y="2976563"/>
          <p14:tracePt t="39669" x="2162175" y="2976563"/>
          <p14:tracePt t="39716" x="2119313" y="2952750"/>
          <p14:tracePt t="39729" x="2105025" y="2943225"/>
          <p14:tracePt t="39749" x="2057400" y="2928938"/>
          <p14:tracePt t="39763" x="2033588" y="2924175"/>
          <p14:tracePt t="39793" x="1990725" y="2914650"/>
          <p14:tracePt t="39798" x="1981200" y="2914650"/>
          <p14:tracePt t="39811" x="1976438" y="2914650"/>
          <p14:tracePt t="39814" x="1966913" y="2914650"/>
          <p14:tracePt t="39824" x="1962150" y="2914650"/>
          <p14:tracePt t="39839" x="1947863" y="2914650"/>
          <p14:tracePt t="39870" x="1895475" y="2914650"/>
          <p14:tracePt t="39903" x="1838325" y="2914650"/>
          <p14:tracePt t="39935" x="1804988" y="2914650"/>
          <p14:tracePt t="39966" x="1771650" y="2924175"/>
          <p14:tracePt t="39996" x="1743075" y="2924175"/>
          <p14:tracePt t="40016" x="1704975" y="2928938"/>
          <p14:tracePt t="40026" x="1695450" y="2933700"/>
          <p14:tracePt t="40057" x="1671638" y="2938463"/>
          <p14:tracePt t="40061" x="1657350" y="2938463"/>
          <p14:tracePt t="40079" x="1643063" y="2943225"/>
          <p14:tracePt t="40090" x="1619250" y="2947988"/>
          <p14:tracePt t="40108" x="1600200" y="2947988"/>
          <p14:tracePt t="40113" x="1590675" y="2947988"/>
          <p14:tracePt t="40151" x="1576388" y="2947988"/>
          <p14:tracePt t="40220" x="1543050" y="2947988"/>
          <p14:tracePt t="40261" x="1519238" y="2947988"/>
          <p14:tracePt t="40323" x="1514475" y="2952750"/>
          <p14:tracePt t="40371" x="1500188" y="2957513"/>
          <p14:tracePt t="40401" x="1495425" y="2962275"/>
          <p14:tracePt t="40436" x="1485900" y="2967038"/>
          <p14:tracePt t="40514" x="1471613" y="2976563"/>
          <p14:tracePt t="40557" x="1452563" y="2990850"/>
          <p14:tracePt t="40590" x="1419225" y="3024188"/>
          <p14:tracePt t="40621" x="1400175" y="3048000"/>
          <p14:tracePt t="40653" x="1395413" y="3052763"/>
          <p14:tracePt t="40767" x="1390650" y="3057525"/>
          <p14:tracePt t="40780" x="1390650" y="3062288"/>
          <p14:tracePt t="40806" x="1385888" y="3067050"/>
          <p14:tracePt t="40873" x="1381125" y="3071813"/>
          <p14:tracePt t="40934" x="1381125" y="3081338"/>
          <p14:tracePt t="40963" x="1381125" y="3095625"/>
          <p14:tracePt t="41011" x="1381125" y="3128963"/>
          <p14:tracePt t="41060" x="1385888" y="3148013"/>
          <p14:tracePt t="41107" x="1400175" y="3162300"/>
          <p14:tracePt t="41109" x="1404938" y="3167063"/>
          <p14:tracePt t="41151" x="1419225" y="3176588"/>
          <p14:tracePt t="41198" x="1433513" y="3181350"/>
          <p14:tracePt t="41212" x="1443038" y="3190875"/>
          <p14:tracePt t="41244" x="1447800" y="3190875"/>
          <p14:tracePt t="41275" x="1457325" y="3195638"/>
          <p14:tracePt t="41293" x="1471613" y="3200400"/>
          <p14:tracePt t="41306" x="1495425" y="3205163"/>
          <p14:tracePt t="41338" x="1524000" y="3205163"/>
          <p14:tracePt t="41373" x="1547813" y="3209925"/>
          <p14:tracePt t="41418" x="1576388" y="3209925"/>
          <p14:tracePt t="41453" x="1614488" y="3209925"/>
          <p14:tracePt t="41454" x="1619250" y="3209925"/>
          <p14:tracePt t="41467" x="1624013" y="3209925"/>
          <p14:tracePt t="41493" x="1647825" y="3209925"/>
          <p14:tracePt t="41533" x="1685925" y="3209925"/>
          <p14:tracePt t="41571" x="1695450" y="3209925"/>
          <p14:tracePt t="41622" x="1719263" y="3209925"/>
          <p14:tracePt t="41638" x="1738313" y="3209925"/>
          <p14:tracePt t="41653" x="1747838" y="3209925"/>
          <p14:tracePt t="41680" x="1762125" y="3209925"/>
          <p14:tracePt t="41682" x="1766888" y="3209925"/>
          <p14:tracePt t="41697" x="1771650" y="3209925"/>
          <p14:tracePt t="41747" x="1790700" y="3205163"/>
          <p14:tracePt t="41749" x="1800225" y="3205163"/>
          <p14:tracePt t="41762" x="1809750" y="3200400"/>
          <p14:tracePt t="41765" x="1819275" y="3200400"/>
          <p14:tracePt t="41794" x="1866900" y="3200400"/>
          <p14:tracePt t="41825" x="1909763" y="3195638"/>
          <p14:tracePt t="41841" x="1924050" y="3195638"/>
          <p14:tracePt t="41873" x="1943100" y="3195638"/>
          <p14:tracePt t="41968" x="1981200" y="3190875"/>
          <p14:tracePt t="41996" x="2000250" y="3190875"/>
          <p14:tracePt t="42059" x="2005013" y="3190875"/>
          <p14:tracePt t="42092" x="2024063" y="3190875"/>
          <p14:tracePt t="42172" x="2028825" y="3190875"/>
          <p14:tracePt t="42185" x="2043113" y="3190875"/>
          <p14:tracePt t="42210" x="2057400" y="3190875"/>
          <p14:tracePt t="42243" x="2066925" y="3190875"/>
          <p14:tracePt t="42402" x="2071688" y="3190875"/>
          <p14:tracePt t="42697" x="2081213" y="3190875"/>
          <p14:tracePt t="42713" x="2114550" y="3190875"/>
          <p14:tracePt t="42744" x="2147888" y="3190875"/>
          <p14:tracePt t="42825" x="2171700" y="3190875"/>
          <p14:tracePt t="42839" x="2176463" y="3190875"/>
          <p14:tracePt t="42872" x="2181225" y="3190875"/>
          <p14:tracePt t="43280" x="2176463" y="3190875"/>
          <p14:tracePt t="43307" x="2166938" y="3190875"/>
          <p14:tracePt t="43353" x="2152650" y="3190875"/>
          <p14:tracePt t="43389" x="2138363" y="3190875"/>
          <p14:tracePt t="43432" x="2071688" y="3190875"/>
          <p14:tracePt t="43464" x="2019300" y="3190875"/>
          <p14:tracePt t="43495" x="1971675" y="3195638"/>
          <p14:tracePt t="43541" x="1800225" y="3205163"/>
          <p14:tracePt t="43572" x="1752600" y="3205163"/>
          <p14:tracePt t="43609" x="1657350" y="3209925"/>
          <p14:tracePt t="43622" x="1609725" y="3209925"/>
          <p14:tracePt t="43638" x="1590675" y="3209925"/>
          <p14:tracePt t="43654" x="1571625" y="3209925"/>
          <p14:tracePt t="43682" x="1543050" y="3209925"/>
          <p14:tracePt t="43685" x="1528763" y="3209925"/>
          <p14:tracePt t="43713" x="1490663" y="3209925"/>
          <p14:tracePt t="43716" x="1466850" y="3209925"/>
          <p14:tracePt t="43751" x="1419225" y="3209925"/>
          <p14:tracePt t="43793" x="1409700" y="3209925"/>
          <p14:tracePt t="43807" x="1404938" y="3209925"/>
          <p14:tracePt t="43838" x="1376363" y="3209925"/>
          <p14:tracePt t="43839" x="1366838" y="3209925"/>
          <p14:tracePt t="43854" x="1352550" y="3209925"/>
          <p14:tracePt t="43856" x="1338263" y="3209925"/>
          <p14:tracePt t="43892" x="1300163" y="3209925"/>
          <p14:tracePt t="43893" x="1295400" y="3209925"/>
          <p14:tracePt t="43997" x="1238250" y="3209925"/>
          <p14:tracePt t="44029" x="1223963" y="3205163"/>
          <p14:tracePt t="44124" x="1190625" y="3205163"/>
          <p14:tracePt t="44138" x="1181100" y="3205163"/>
          <p14:tracePt t="44154" x="1166813" y="3200400"/>
          <p14:tracePt t="44199" x="1147763" y="3200400"/>
          <p14:tracePt t="44201" x="1143000" y="3200400"/>
          <p14:tracePt t="44213" x="1133475" y="3200400"/>
          <p14:tracePt t="44245" x="1128713" y="3200400"/>
          <p14:tracePt t="44339" x="1052513" y="3200400"/>
          <p14:tracePt t="44343" x="1047750" y="3200400"/>
          <p14:tracePt t="44963" x="1042988" y="3209925"/>
          <p14:tracePt t="44996" x="1033463" y="3228975"/>
          <p14:tracePt t="44999" x="1028700" y="3238500"/>
          <p14:tracePt t="45026" x="1009650" y="3271838"/>
          <p14:tracePt t="45057" x="1000125" y="3309938"/>
          <p14:tracePt t="45091" x="990600" y="3333750"/>
          <p14:tracePt t="45120" x="985838" y="3343275"/>
          <p14:tracePt t="45156" x="976313" y="3357563"/>
          <p14:tracePt t="45184" x="947738" y="3371850"/>
          <p14:tracePt t="45211" x="914400" y="3386138"/>
          <p14:tracePt t="45214" x="895350" y="3390900"/>
          <p14:tracePt t="45232" x="871538" y="3409950"/>
          <p14:tracePt t="45265" x="828675" y="3433763"/>
          <p14:tracePt t="45281" x="814388" y="3438525"/>
          <p14:tracePt t="45297" x="800100" y="3448050"/>
          <p14:tracePt t="45308" x="790575" y="3457575"/>
          <p14:tracePt t="45342" x="757238" y="3481388"/>
          <p14:tracePt t="45387" x="723900" y="3505200"/>
          <p14:tracePt t="45401" x="719138" y="3505200"/>
          <p14:tracePt t="45450" x="719138" y="3509963"/>
          <p14:tracePt t="45501" x="714375" y="3519488"/>
          <p14:tracePt t="45573" x="704850" y="3529013"/>
          <p14:tracePt t="45622" x="695325" y="3543300"/>
          <p14:tracePt t="45700" x="685800" y="3548063"/>
          <p14:tracePt t="45743" x="685800" y="3562350"/>
          <p14:tracePt t="45792" x="685800" y="3567113"/>
          <p14:tracePt t="45840" x="685800" y="3571875"/>
          <p14:tracePt t="45869" x="766763" y="3586163"/>
          <p14:tracePt t="45901" x="852488" y="3590925"/>
          <p14:tracePt t="45903" x="866775" y="3595688"/>
          <p14:tracePt t="45918" x="900113" y="3600450"/>
          <p14:tracePt t="45948" x="957263" y="3600450"/>
          <p14:tracePt t="45951" x="981075" y="3600450"/>
          <p14:tracePt t="45966" x="1009650" y="3605213"/>
          <p14:tracePt t="45981" x="1042988" y="3605213"/>
          <p14:tracePt t="45994" x="1066800" y="3605213"/>
          <p14:tracePt t="46026" x="1095375" y="3609975"/>
          <p14:tracePt t="46072" x="1138238" y="3609975"/>
          <p14:tracePt t="46076" x="1143000" y="3609975"/>
          <p14:tracePt t="46092" x="1157288" y="3609975"/>
          <p14:tracePt t="46118" x="1171575" y="3609975"/>
          <p14:tracePt t="46153" x="1185863" y="3609975"/>
          <p14:tracePt t="46181" x="1200150" y="3609975"/>
          <p14:tracePt t="46213" x="1233488" y="3609975"/>
          <p14:tracePt t="46227" x="1238250" y="3609975"/>
          <p14:tracePt t="46262" x="1281113" y="3609975"/>
          <p14:tracePt t="46265" x="1290638" y="3609975"/>
          <p14:tracePt t="46276" x="1300163" y="3609975"/>
          <p14:tracePt t="46308" x="1328738" y="3609975"/>
          <p14:tracePt t="46339" x="1338263" y="3609975"/>
          <p14:tracePt t="46370" x="1381125" y="3609975"/>
          <p14:tracePt t="46399" x="1457325" y="3609975"/>
          <p14:tracePt t="46402" x="1466850" y="3609975"/>
          <p14:tracePt t="46418" x="1495425" y="3609975"/>
          <p14:tracePt t="46420" x="1500188" y="3609975"/>
          <p14:tracePt t="46498" x="1509713" y="3609975"/>
          <p14:tracePt t="46541" x="1524000" y="3614738"/>
          <p14:tracePt t="46651" x="1638300" y="3614738"/>
          <p14:tracePt t="46654" x="1652588" y="3614738"/>
          <p14:tracePt t="46669" x="1671638" y="3614738"/>
          <p14:tracePt t="46716" x="1695450" y="3614738"/>
          <p14:tracePt t="46744" x="1762125" y="3614738"/>
          <p14:tracePt t="46777" x="1833563" y="3614738"/>
          <p14:tracePt t="46780" x="1847850" y="3614738"/>
          <p14:tracePt t="46807" x="1876425" y="3614738"/>
          <p14:tracePt t="46810" x="1885950" y="3614738"/>
          <p14:tracePt t="46826" x="1900238" y="3614738"/>
          <p14:tracePt t="46862" x="1938338" y="3614738"/>
          <p14:tracePt t="46886" x="1985963" y="3614738"/>
          <p14:tracePt t="46917" x="2057400" y="3614738"/>
          <p14:tracePt t="46947" x="2105025" y="3614738"/>
          <p14:tracePt t="46964" x="2114550" y="3614738"/>
          <p14:tracePt t="46993" x="2133600" y="3614738"/>
          <p14:tracePt t="47030" x="2176463" y="3614738"/>
          <p14:tracePt t="47058" x="2200275" y="3614738"/>
          <p14:tracePt t="47091" x="2233613" y="3614738"/>
          <p14:tracePt t="47122" x="2276475" y="3614738"/>
          <p14:tracePt t="47151" x="2305050" y="3614738"/>
          <p14:tracePt t="47170" x="2314575" y="3614738"/>
          <p14:tracePt t="47198" x="2319338" y="3609975"/>
          <p14:tracePt t="47226" x="2343150" y="3600450"/>
          <p14:tracePt t="47245" x="2362200" y="3590925"/>
          <p14:tracePt t="47259" x="2362200" y="3586163"/>
          <p14:tracePt t="47262" x="2371725" y="3586163"/>
          <p14:tracePt t="47276" x="2386013" y="3576638"/>
          <p14:tracePt t="47305" x="2395538" y="3571875"/>
          <p14:tracePt t="47342" x="2433638" y="3548063"/>
          <p14:tracePt t="47370" x="2466975" y="3533775"/>
          <p14:tracePt t="47419" x="2481263" y="3519488"/>
          <p14:tracePt t="47451" x="2486025" y="3514725"/>
          <p14:tracePt t="47464" x="2490788" y="3505200"/>
          <p14:tracePt t="47494" x="2495550" y="3495675"/>
          <p14:tracePt t="47509" x="2500313" y="3481388"/>
          <p14:tracePt t="47524" x="2505075" y="3471863"/>
          <p14:tracePt t="47571" x="2509838" y="3462338"/>
          <p14:tracePt t="47624" x="2509838" y="3452813"/>
          <p14:tracePt t="47653" x="2509838" y="3443288"/>
          <p14:tracePt t="47669" x="2505075" y="3433763"/>
          <p14:tracePt t="47713" x="2443163" y="3405188"/>
          <p14:tracePt t="47744" x="2376488" y="3376613"/>
          <p14:tracePt t="47761" x="2324100" y="3367088"/>
          <p14:tracePt t="47794" x="2209800" y="3333750"/>
          <p14:tracePt t="47797" x="2176463" y="3328988"/>
          <p14:tracePt t="47813" x="2138363" y="3319463"/>
          <p14:tracePt t="47841" x="2095500" y="3314700"/>
          <p14:tracePt t="47856" x="2066925" y="3314700"/>
          <p14:tracePt t="47887" x="1985963" y="3305175"/>
          <p14:tracePt t="47904" x="1905000" y="3305175"/>
          <p14:tracePt t="47924" x="1862138" y="3305175"/>
          <p14:tracePt t="47969" x="1776413" y="3309938"/>
          <p14:tracePt t="47984" x="1752600" y="3309938"/>
          <p14:tracePt t="48014" x="1695450" y="3314700"/>
          <p14:tracePt t="48028" x="1671638" y="3314700"/>
          <p14:tracePt t="48049" x="1628775" y="3319463"/>
          <p14:tracePt t="48066" x="1600200" y="3319463"/>
          <p14:tracePt t="48104" x="1528763" y="3319463"/>
          <p14:tracePt t="48146" x="1462088" y="3319463"/>
          <p14:tracePt t="48175" x="1400175" y="3319463"/>
          <p14:tracePt t="48213" x="1333500" y="3319463"/>
          <p14:tracePt t="48232" x="1319213" y="3319463"/>
          <p14:tracePt t="48266" x="1300163" y="3319463"/>
          <p14:tracePt t="48282" x="1281113" y="3319463"/>
          <p14:tracePt t="48313" x="1238250" y="3324225"/>
          <p14:tracePt t="48329" x="1209675" y="3328988"/>
          <p14:tracePt t="48360" x="1195388" y="3328988"/>
          <p14:tracePt t="48376" x="1185863" y="3333750"/>
          <p14:tracePt t="48416" x="1171575" y="3338513"/>
          <p14:tracePt t="48447" x="1138238" y="3348038"/>
          <p14:tracePt t="48464" x="1133475" y="3352800"/>
          <p14:tracePt t="48494" x="1128713" y="3362325"/>
          <p14:tracePt t="48542" x="1119188" y="3371850"/>
          <p14:tracePt t="48544" x="1119188" y="3381375"/>
          <p14:tracePt t="48589" x="1109663" y="3414713"/>
          <p14:tracePt t="48608" x="1109663" y="3429000"/>
          <p14:tracePt t="48638" x="1109663" y="3433763"/>
          <p14:tracePt t="48681" x="1109663" y="3443288"/>
          <p14:tracePt t="48713" x="1109663" y="3457575"/>
          <p14:tracePt t="48748" x="1185863" y="3495675"/>
          <p14:tracePt t="48781" x="1228725" y="3505200"/>
          <p14:tracePt t="48782" x="1238250" y="3509963"/>
          <p14:tracePt t="48797" x="1252538" y="3514725"/>
          <p14:tracePt t="48830" x="1328738" y="3529013"/>
          <p14:tracePt t="48845" x="1385888" y="3529013"/>
          <p14:tracePt t="48889" x="1500188" y="3529013"/>
          <p14:tracePt t="48905" x="1519238" y="3529013"/>
          <p14:tracePt t="48933" x="1600200" y="3529013"/>
          <p14:tracePt t="48964" x="1781175" y="3529013"/>
          <p14:tracePt t="48996" x="1909763" y="3529013"/>
          <p14:tracePt t="48999" x="1924050" y="3529013"/>
          <p14:tracePt t="49030" x="1966913" y="3529013"/>
          <p14:tracePt t="49057" x="2028825" y="3529013"/>
          <p14:tracePt t="49076" x="2100263" y="3529013"/>
          <p14:tracePt t="49091" x="2133600" y="3529013"/>
          <p14:tracePt t="49121" x="2166938" y="3529013"/>
          <p14:tracePt t="49152" x="2176463" y="3529013"/>
          <p14:tracePt t="49188" x="2224088" y="3529013"/>
          <p14:tracePt t="49217" x="2290763" y="3524250"/>
          <p14:tracePt t="49249" x="2328863" y="3519488"/>
          <p14:tracePt t="49292" x="2352675" y="3514725"/>
          <p14:tracePt t="49294" x="2362200" y="3514725"/>
          <p14:tracePt t="49338" x="2381250" y="3514725"/>
          <p14:tracePt t="49376" x="2414588" y="3514725"/>
          <p14:tracePt t="49423" x="2447925" y="3509963"/>
          <p14:tracePt t="49478" x="2462213" y="3500438"/>
          <p14:tracePt t="49512" x="2471738" y="3495675"/>
          <p14:tracePt t="49718" x="2462213" y="3486150"/>
          <p14:tracePt t="49732" x="2414588" y="3467100"/>
          <p14:tracePt t="49760" x="2276475" y="3414713"/>
          <p14:tracePt t="49776" x="2205038" y="3395663"/>
          <p14:tracePt t="49809" x="2143125" y="3367088"/>
          <p14:tracePt t="49812" x="2133600" y="3367088"/>
          <p14:tracePt t="49828" x="2124075" y="3362325"/>
          <p14:tracePt t="49854" x="2105025" y="3357563"/>
          <p14:tracePt t="49856" x="2095500" y="3352800"/>
          <p14:tracePt t="49870" x="2071688" y="3348038"/>
          <p14:tracePt t="49903" x="1981200" y="3319463"/>
          <p14:tracePt t="49933" x="1919288" y="3300413"/>
          <p14:tracePt t="49948" x="1905000" y="3295650"/>
          <p14:tracePt t="49979" x="1890713" y="3295650"/>
          <p14:tracePt t="50011" x="1814513" y="3286125"/>
          <p14:tracePt t="50013" x="1785938" y="3286125"/>
          <p14:tracePt t="50026" x="1752600" y="3286125"/>
          <p14:tracePt t="50028" x="1724025" y="3281363"/>
          <p14:tracePt t="50044" x="1700213" y="3281363"/>
          <p14:tracePt t="50047" x="1681163" y="3281363"/>
          <p14:tracePt t="50060" x="1657350" y="3276600"/>
          <p14:tracePt t="50089" x="1647825" y="3276600"/>
          <p14:tracePt t="50151" x="1624013" y="3276600"/>
          <p14:tracePt t="50166" x="1614488" y="3276600"/>
          <p14:tracePt t="50185" x="1609725" y="3276600"/>
          <p14:tracePt t="50243" x="1571625" y="3276600"/>
          <p14:tracePt t="50246" x="1562100" y="3276600"/>
          <p14:tracePt t="50260" x="1552575" y="3276600"/>
          <p14:tracePt t="50575" x="1509713" y="3276600"/>
          <p14:tracePt t="50590" x="1500188" y="3271838"/>
          <p14:tracePt t="50748" x="1519238" y="3271838"/>
          <p14:tracePt t="50776" x="1562100" y="3271838"/>
          <p14:tracePt t="50807" x="1690688" y="3271838"/>
          <p14:tracePt t="50839" x="1757363" y="3271838"/>
          <p14:tracePt t="50859" x="1800225" y="3271838"/>
          <p14:tracePt t="50888" x="1900238" y="3271838"/>
          <p14:tracePt t="50890" x="1928813" y="3271838"/>
          <p14:tracePt t="50903" x="1952625" y="3271838"/>
          <p14:tracePt t="50921" x="1985963" y="3271838"/>
          <p14:tracePt t="50996" x="2014538" y="3271838"/>
          <p14:tracePt t="51010" x="2024063" y="3271838"/>
          <p14:tracePt t="51041" x="2057400" y="3271838"/>
          <p14:tracePt t="51081" x="2143125" y="3271838"/>
          <p14:tracePt t="51119" x="2243138" y="3271838"/>
          <p14:tracePt t="51435" x="2247900" y="3276600"/>
          <p14:tracePt t="51462" x="2257425" y="3295650"/>
          <p14:tracePt t="51493" x="2271713" y="3305175"/>
          <p14:tracePt t="51531" x="2281238" y="3305175"/>
          <p14:tracePt t="51607" x="2290763" y="3314700"/>
          <p14:tracePt t="51609" x="2295525" y="3314700"/>
          <p14:tracePt t="51650" x="2295525" y="3319463"/>
          <p14:tracePt t="52027" x="2166938" y="3319463"/>
          <p14:tracePt t="52030" x="2128838" y="3319463"/>
          <p14:tracePt t="52044" x="2090738" y="3319463"/>
          <p14:tracePt t="52046" x="2052638" y="3319463"/>
          <p14:tracePt t="52075" x="1957388" y="3319463"/>
          <p14:tracePt t="52091" x="1938338" y="3319463"/>
          <p14:tracePt t="52118" x="1924050" y="3319463"/>
          <p14:tracePt t="52120" x="1914525" y="3319463"/>
          <p14:tracePt t="52152" x="1790700" y="3319463"/>
          <p14:tracePt t="52185" x="1557338" y="3319463"/>
          <p14:tracePt t="52202" x="1462088" y="3309938"/>
          <p14:tracePt t="52203" x="1433513" y="3309938"/>
          <p14:tracePt t="52231" x="1385888" y="3305175"/>
          <p14:tracePt t="52233" x="1371600" y="3305175"/>
          <p14:tracePt t="52246" x="1352550" y="3300413"/>
          <p14:tracePt t="52248" x="1333500" y="3300413"/>
          <p14:tracePt t="52265" x="1276350" y="3300413"/>
          <p14:tracePt t="52279" x="1185863" y="3300413"/>
          <p14:tracePt t="52307" x="1062038" y="3295650"/>
          <p14:tracePt t="52309" x="1038225" y="3295650"/>
          <p14:tracePt t="52336" x="985838" y="3290888"/>
          <p14:tracePt t="52338" x="981075" y="3290888"/>
          <p14:tracePt t="52353" x="976313" y="3286125"/>
          <p14:tracePt t="52638" x="976313" y="3281363"/>
          <p14:tracePt t="52686" x="976313" y="3276600"/>
          <p14:tracePt t="52732" x="1233488" y="3271838"/>
          <p14:tracePt t="52761" x="1271588" y="3276600"/>
          <p14:tracePt t="52828" x="1333500" y="3300413"/>
          <p14:tracePt t="52840" x="1366838" y="3314700"/>
          <p14:tracePt t="52873" x="1419225" y="3348038"/>
          <p14:tracePt t="52906" x="1500188" y="3419475"/>
          <p14:tracePt t="52908" x="1543050" y="3448050"/>
          <p14:tracePt t="52949" x="1676400" y="3548063"/>
          <p14:tracePt t="52965" x="1690688" y="3562350"/>
          <p14:tracePt t="52993" x="1695450" y="3567113"/>
          <p14:tracePt t="53010" x="1695450" y="3571875"/>
          <p14:tracePt t="53041" x="1695450" y="3581400"/>
          <p14:tracePt t="53080" x="1704975" y="3590925"/>
          <p14:tracePt t="53494" x="1704975" y="3595688"/>
          <p14:tracePt t="53529" x="1704975" y="3605213"/>
          <p14:tracePt t="53575" x="1704975" y="3609975"/>
          <p14:tracePt t="53621" x="1733550" y="3629025"/>
          <p14:tracePt t="53655" x="1876425" y="3662363"/>
          <p14:tracePt t="53657" x="1919288" y="3667125"/>
          <p14:tracePt t="53697" x="2019300" y="3690938"/>
          <p14:tracePt t="53999" x="2009775" y="3709988"/>
          <p14:tracePt t="54002" x="2005013" y="3714750"/>
          <p14:tracePt t="54015" x="2000250" y="3719513"/>
          <p14:tracePt t="54044" x="1995488" y="3733800"/>
          <p14:tracePt t="54059" x="1981200" y="3743325"/>
          <p14:tracePt t="54091" x="1933575" y="3790950"/>
          <p14:tracePt t="54093" x="1919288" y="3810000"/>
          <p14:tracePt t="54108" x="1895475" y="3833813"/>
          <p14:tracePt t="54134" x="1890713" y="3848100"/>
          <p14:tracePt t="54151" x="1890713" y="3852863"/>
          <p14:tracePt t="54403" x="1847850" y="3852863"/>
          <p14:tracePt t="54440" x="1757363" y="3867150"/>
          <p14:tracePt t="54477" x="1724025" y="3876675"/>
          <p14:tracePt t="54623" x="1714500" y="3876675"/>
          <p14:tracePt t="54651" x="1690688" y="3881438"/>
          <p14:tracePt t="54683" x="1681163" y="3881438"/>
          <p14:tracePt t="54717" x="1666875" y="3886200"/>
          <p14:tracePt t="54744" x="1652588" y="3895725"/>
          <p14:tracePt t="54746" x="1643063" y="3900488"/>
          <p14:tracePt t="54779" x="1600200" y="3929063"/>
          <p14:tracePt t="54810" x="1600200" y="3933825"/>
          <p14:tracePt t="54903" x="1514475" y="3943350"/>
          <p14:tracePt t="54932" x="1438275" y="3943350"/>
          <p14:tracePt t="54967" x="1366838" y="3962400"/>
          <p14:tracePt t="54981" x="1328738" y="3976688"/>
          <p14:tracePt t="55010" x="1228725" y="4033838"/>
          <p14:tracePt t="55047" x="1085850" y="4081463"/>
          <p14:tracePt t="55060" x="1057275" y="4086225"/>
          <p14:tracePt t="55075" x="1042988" y="4090988"/>
          <p14:tracePt t="55438" x="1052513" y="4086225"/>
          <p14:tracePt t="55456" x="1062038" y="4081463"/>
          <p14:tracePt t="55466" x="1071563" y="4071938"/>
          <p14:tracePt t="55478" x="1081088" y="4071938"/>
          <p14:tracePt t="55482" x="1095375" y="4067175"/>
          <p14:tracePt t="55530" x="1166813" y="4048125"/>
          <p14:tracePt t="55576" x="1219200" y="4048125"/>
          <p14:tracePt t="55578" x="1257300" y="4043363"/>
          <p14:tracePt t="55624" x="1347788" y="4043363"/>
          <p14:tracePt t="55652" x="1357313" y="4043363"/>
          <p14:tracePt t="56151" x="1347788" y="4043363"/>
          <p14:tracePt t="56156" x="1338263" y="4043363"/>
          <p14:tracePt t="56184" x="1323975" y="4043363"/>
          <p14:tracePt t="56186" x="1304925" y="4043363"/>
          <p14:tracePt t="56201" x="1276350" y="4043363"/>
          <p14:tracePt t="56230" x="1228725" y="4038600"/>
          <p14:tracePt t="56269" x="1204913" y="4038600"/>
          <p14:tracePt t="56309" x="1152525" y="4038600"/>
          <p14:tracePt t="56338" x="1081088" y="4038600"/>
          <p14:tracePt t="56369" x="1038225" y="4038600"/>
          <p14:tracePt t="56434" x="1019175" y="4038600"/>
          <p14:tracePt t="56482" x="1004888" y="4038600"/>
          <p14:tracePt t="57243" x="1014413" y="4038600"/>
          <p14:tracePt t="57277" x="1042988" y="4024313"/>
          <p14:tracePt t="57307" x="1047750" y="4024313"/>
          <p14:tracePt t="57370" x="1057275" y="4024313"/>
          <p14:tracePt t="57388" x="1071563" y="4024313"/>
          <p14:tracePt t="57393" x="1081088" y="4024313"/>
          <p14:tracePt t="57400" x="1090613" y="4024313"/>
          <p14:tracePt t="57419" x="1100138" y="4024313"/>
          <p14:tracePt t="57423" x="1109663" y="4024313"/>
          <p14:tracePt t="57440" x="1123950" y="4024313"/>
          <p14:tracePt t="57479" x="1181100" y="4024313"/>
          <p14:tracePt t="57483" x="1190625" y="4024313"/>
          <p14:tracePt t="57498" x="1204913" y="4024313"/>
          <p14:tracePt t="57500" x="1214438" y="4024313"/>
          <p14:tracePt t="57530" x="1228725" y="4024313"/>
          <p14:tracePt t="57592" x="1238250" y="4024313"/>
          <p14:tracePt t="57608" x="1247775" y="4024313"/>
          <p14:tracePt t="57640" x="1290638" y="4024313"/>
          <p14:tracePt t="57659" x="1309688" y="4019550"/>
          <p14:tracePt t="57694" x="1343025" y="4010025"/>
          <p14:tracePt t="57713" x="1371600" y="4000500"/>
          <p14:tracePt t="57715" x="1385888" y="4000500"/>
          <p14:tracePt t="57734" x="1414463" y="3995738"/>
          <p14:tracePt t="57751" x="1433513" y="3990975"/>
          <p14:tracePt t="57780" x="1462088" y="3981450"/>
          <p14:tracePt t="57799" x="1471613" y="3981450"/>
          <p14:tracePt t="57841" x="1509713" y="3981450"/>
          <p14:tracePt t="57892" x="1533525" y="3971925"/>
          <p14:tracePt t="57936" x="1552575" y="3967163"/>
          <p14:tracePt t="58751" x="1624013" y="3967163"/>
          <p14:tracePt t="58768" x="1643063" y="3957638"/>
          <p14:tracePt t="58811" x="1685925" y="3943350"/>
          <p14:tracePt t="58855" x="1709738" y="3929063"/>
          <p14:tracePt t="58903" x="1724025" y="3919538"/>
          <p14:tracePt t="58933" x="1724025" y="3914775"/>
          <p14:tracePt t="59136" x="1719263" y="3914775"/>
          <p14:tracePt t="59295" x="1709738" y="3914775"/>
          <p14:tracePt t="59421" x="1690688" y="3914775"/>
          <p14:tracePt t="59436" x="1681163" y="3905250"/>
          <p14:tracePt t="59484" x="1666875" y="3900488"/>
          <p14:tracePt t="59526" x="1576388" y="3886200"/>
          <p14:tracePt t="59575" x="1571625" y="3886200"/>
          <p14:tracePt t="59737" x="1585913" y="3886200"/>
          <p14:tracePt t="59744" x="1590675" y="3886200"/>
          <p14:tracePt t="59761" x="1614488" y="3876675"/>
          <p14:tracePt t="59764" x="1624013" y="3876675"/>
          <p14:tracePt t="59782" x="1652588" y="3876675"/>
          <p14:tracePt t="59814" x="1714500" y="3876675"/>
          <p14:tracePt t="59816" x="1719263" y="3876675"/>
          <p14:tracePt t="59858" x="1724025" y="3876675"/>
          <p14:tracePt t="59874" x="1733550" y="3876675"/>
          <p14:tracePt t="59901" x="1738313" y="3876675"/>
          <p14:tracePt t="60015" x="1738313" y="3886200"/>
          <p14:tracePt t="60030" x="1738313" y="3900488"/>
          <p14:tracePt t="60061" x="1733550" y="3919538"/>
          <p14:tracePt t="60063" x="1728788" y="3929063"/>
          <p14:tracePt t="60078" x="1728788" y="3933825"/>
          <p14:tracePt t="60082" x="1728788" y="3938588"/>
          <p14:tracePt t="60105" x="1724025" y="3943350"/>
          <p14:tracePt t="60153" x="1709738" y="3948113"/>
          <p14:tracePt t="60183" x="1704975" y="3952875"/>
          <p14:tracePt t="60216" x="1666875" y="3976688"/>
          <p14:tracePt t="60437" x="1662113" y="3981450"/>
          <p14:tracePt t="60449" x="1657350" y="3986213"/>
          <p14:tracePt t="60478" x="1624013" y="4005263"/>
          <p14:tracePt t="60485" x="1604963" y="4014788"/>
          <p14:tracePt t="60516" x="1562100" y="4029075"/>
          <p14:tracePt t="60531" x="1547813" y="4033838"/>
          <p14:tracePt t="60578" x="1514475" y="4043363"/>
          <p14:tracePt t="60580" x="1500188" y="4043363"/>
          <p14:tracePt t="60621" x="1414463" y="4048125"/>
          <p14:tracePt t="60653" x="1366838" y="4057650"/>
          <p14:tracePt t="60655" x="1352550" y="4062413"/>
          <p14:tracePt t="60670" x="1333500" y="4067175"/>
          <p14:tracePt t="60685" x="1304925" y="4071938"/>
          <p14:tracePt t="60728" x="1271588" y="4076700"/>
          <p14:tracePt t="60731" x="1262063" y="4076700"/>
          <p14:tracePt t="60744" x="1257300" y="4076700"/>
          <p14:tracePt t="60746" x="1247775" y="4076700"/>
          <p14:tracePt t="60760" x="1238250" y="4081463"/>
          <p14:tracePt t="60791" x="1204913" y="4090988"/>
          <p14:tracePt t="60823" x="1181100" y="4100513"/>
          <p14:tracePt t="60828" x="1171575" y="4105275"/>
          <p14:tracePt t="60839" x="1166813" y="4105275"/>
          <p14:tracePt t="60869" x="1128713" y="4114800"/>
          <p14:tracePt t="60872" x="1119188" y="4114800"/>
          <p14:tracePt t="60886" x="1104900" y="4119563"/>
          <p14:tracePt t="60890" x="1095375" y="4119563"/>
          <p14:tracePt t="60920" x="1062038" y="4133850"/>
          <p14:tracePt t="60925" x="1057275" y="4138613"/>
          <p14:tracePt t="60933" x="1052513" y="4138613"/>
          <p14:tracePt t="60951" x="1047750" y="4143375"/>
          <p14:tracePt t="60965" x="1038225" y="4148138"/>
          <p14:tracePt t="60999" x="1033463" y="4152900"/>
          <p14:tracePt t="61026" x="1028700" y="4157663"/>
          <p14:tracePt t="61058" x="1019175" y="4171950"/>
          <p14:tracePt t="61060" x="1019175" y="4181475"/>
          <p14:tracePt t="61124" x="966788" y="4262438"/>
          <p14:tracePt t="61151" x="952500" y="4300538"/>
          <p14:tracePt t="61182" x="933450" y="4400550"/>
          <p14:tracePt t="61236" x="919163" y="4557713"/>
          <p14:tracePt t="61281" x="962025" y="4681538"/>
          <p14:tracePt t="61310" x="981075" y="4695825"/>
          <p14:tracePt t="61324" x="995363" y="4705350"/>
          <p14:tracePt t="61353" x="1033463" y="4714875"/>
          <p14:tracePt t="61387" x="1243013" y="4762500"/>
          <p14:tracePt t="61402" x="1309688" y="4772025"/>
          <p14:tracePt t="61434" x="1381125" y="4791075"/>
          <p14:tracePt t="61436" x="1385888" y="4791075"/>
          <p14:tracePt t="61456" x="1395413" y="4791075"/>
          <p14:tracePt t="61496" x="1409700" y="4791075"/>
          <p14:tracePt t="61527" x="1566863" y="4776788"/>
          <p14:tracePt t="61542" x="1647825" y="4762500"/>
          <p14:tracePt t="61560" x="1685925" y="4752975"/>
          <p14:tracePt t="61576" x="1700213" y="4748213"/>
          <p14:tracePt t="61605" x="1700213" y="4743450"/>
          <p14:tracePt t="61651" x="1724025" y="4729163"/>
          <p14:tracePt t="61653" x="1733550" y="4724400"/>
          <p14:tracePt t="61684" x="1757363" y="4714875"/>
          <p14:tracePt t="61716" x="1776413" y="4695825"/>
          <p14:tracePt t="61743" x="1800225" y="4676775"/>
          <p14:tracePt t="61747" x="1809750" y="4667250"/>
          <p14:tracePt t="61750" x="1814513" y="4662488"/>
          <p14:tracePt t="61762" x="1824038" y="4652963"/>
          <p14:tracePt t="61791" x="1852613" y="4624388"/>
          <p14:tracePt t="61807" x="1862138" y="4605338"/>
          <p14:tracePt t="61823" x="1876425" y="4576763"/>
          <p14:tracePt t="61825" x="1881188" y="4567238"/>
          <p14:tracePt t="61839" x="1890713" y="4552950"/>
          <p14:tracePt t="61840" x="1895475" y="4533900"/>
          <p14:tracePt t="61869" x="1909763" y="4514850"/>
          <p14:tracePt t="61872" x="1914525" y="4500563"/>
          <p14:tracePt t="61901" x="1924050" y="4457700"/>
          <p14:tracePt t="61936" x="1924050" y="4424363"/>
          <p14:tracePt t="61937" x="1924050" y="4414838"/>
          <p14:tracePt t="61953" x="1924050" y="4410075"/>
          <p14:tracePt t="61979" x="1924050" y="4395788"/>
          <p14:tracePt t="62030" x="1914525" y="4352925"/>
          <p14:tracePt t="62077" x="1881188" y="4314825"/>
          <p14:tracePt t="62082" x="1852613" y="4295775"/>
          <p14:tracePt t="62117" x="1785938" y="4248150"/>
          <p14:tracePt t="62153" x="1728788" y="4214813"/>
          <p14:tracePt t="62198" x="1676400" y="4195763"/>
          <p14:tracePt t="62231" x="1585913" y="4176713"/>
          <p14:tracePt t="62265" x="1504950" y="4157663"/>
          <p14:tracePt t="62267" x="1500188" y="4157663"/>
          <p14:tracePt t="62327" x="1447800" y="4157663"/>
          <p14:tracePt t="62329" x="1428750" y="4157663"/>
          <p14:tracePt t="62344" x="1371600" y="4157663"/>
          <p14:tracePt t="62388" x="1271588" y="4157663"/>
          <p14:tracePt t="62484" x="1262063" y="4157663"/>
          <p14:tracePt t="62498" x="1257300" y="4157663"/>
          <p14:tracePt t="62588" x="1252538" y="4157663"/>
          <p14:tracePt t="62618" x="1247775" y="4157663"/>
          <p14:tracePt t="62654" x="1243013" y="4157663"/>
          <p14:tracePt t="62703" x="1228725" y="4152900"/>
          <p14:tracePt t="62717" x="1219200" y="4148138"/>
          <p14:tracePt t="62795" x="1219200" y="4143375"/>
          <p14:tracePt t="62806" x="1214438" y="4133850"/>
          <p14:tracePt t="62837" x="1209675" y="4124325"/>
          <p14:tracePt t="62870" x="1190625" y="4105275"/>
          <p14:tracePt t="62905" x="1166813" y="4071938"/>
          <p14:tracePt t="62934" x="1162050" y="4067175"/>
          <p14:tracePt t="62961" x="1152525" y="4057650"/>
          <p14:tracePt t="62999" x="1147763" y="4048125"/>
          <p14:tracePt t="63027" x="1143000" y="4038600"/>
          <p14:tracePt t="63059" x="1095375" y="3990975"/>
          <p14:tracePt t="63075" x="1085850" y="3981450"/>
          <p14:tracePt t="63103" x="1081088" y="3976688"/>
          <p14:tracePt t="63557" x="1090613" y="3971925"/>
          <p14:tracePt t="63587" x="1128713" y="3971925"/>
          <p14:tracePt t="63621" x="1219200" y="3967163"/>
          <p14:tracePt t="63654" x="1276350" y="3967163"/>
          <p14:tracePt t="63702" x="1304925" y="3967163"/>
          <p14:tracePt t="65185" x="1295400" y="3967163"/>
          <p14:tracePt t="65200" x="1285875" y="3967163"/>
          <p14:tracePt t="65202" x="1276350" y="3971925"/>
          <p14:tracePt t="65218" x="1266825" y="3971925"/>
          <p14:tracePt t="65243" x="1247775" y="3971925"/>
          <p14:tracePt t="65246" x="1243013" y="3971925"/>
          <p14:tracePt t="65259" x="1233488" y="3971925"/>
          <p14:tracePt t="65276" x="1214438" y="3971925"/>
          <p14:tracePt t="65310" x="1181100" y="3971925"/>
          <p14:tracePt t="65313" x="1176338" y="3971925"/>
          <p14:tracePt t="65358" x="1171575" y="3971925"/>
          <p14:tracePt t="65372" x="1166813" y="3971925"/>
          <p14:tracePt t="65389" x="1143000" y="3971925"/>
          <p14:tracePt t="65404" x="1123950" y="3971925"/>
          <p14:tracePt t="65431" x="1085850" y="3971925"/>
          <p14:tracePt t="65433" x="1066800" y="3957638"/>
          <p14:tracePt t="65450" x="1042988" y="3952875"/>
          <p14:tracePt t="65464" x="1019175" y="3943350"/>
          <p14:tracePt t="65478" x="1009650" y="3933825"/>
          <p14:tracePt t="65513" x="1000125" y="3933825"/>
          <p14:tracePt t="65558" x="976313" y="3900488"/>
          <p14:tracePt t="65560" x="966788" y="3895725"/>
          <p14:tracePt t="65576" x="928688" y="3862388"/>
          <p14:tracePt t="65589" x="919163" y="3852863"/>
          <p14:tracePt t="65625" x="871538" y="3781425"/>
          <p14:tracePt t="65638" x="857250" y="3757613"/>
          <p14:tracePt t="65653" x="842963" y="3733800"/>
          <p14:tracePt t="65703" x="819150" y="3662363"/>
          <p14:tracePt t="65721" x="814388" y="3648075"/>
          <p14:tracePt t="65748" x="814388" y="3624263"/>
          <p14:tracePt t="65776" x="814388" y="3614738"/>
          <p14:tracePt t="65779" x="814388" y="3609975"/>
          <p14:tracePt t="65822" x="814388" y="3581400"/>
          <p14:tracePt t="65869" x="814388" y="3562350"/>
          <p14:tracePt t="65917" x="838200" y="3452813"/>
          <p14:tracePt t="65920" x="847725" y="3438525"/>
          <p14:tracePt t="65936" x="857250" y="3419475"/>
          <p14:tracePt t="65963" x="866775" y="3390900"/>
          <p14:tracePt t="65966" x="866775" y="3386138"/>
          <p14:tracePt t="65979" x="871538" y="3376613"/>
          <p14:tracePt t="65981" x="876300" y="3367088"/>
          <p14:tracePt t="66018" x="914400" y="3305175"/>
          <p14:tracePt t="66025" x="919163" y="3290888"/>
          <p14:tracePt t="66059" x="952500" y="3228975"/>
          <p14:tracePt t="66089" x="990600" y="3171825"/>
          <p14:tracePt t="66092" x="1000125" y="3152775"/>
          <p14:tracePt t="66108" x="1014413" y="3114675"/>
          <p14:tracePt t="66119" x="1019175" y="3100388"/>
          <p14:tracePt t="66152" x="1057275" y="3043238"/>
          <p14:tracePt t="66173" x="1062038" y="3033713"/>
          <p14:tracePt t="66204" x="1071563" y="3005138"/>
          <p14:tracePt t="66247" x="1090613" y="2976563"/>
          <p14:tracePt t="66275" x="1095375" y="2962275"/>
          <p14:tracePt t="66292" x="1100138" y="2962275"/>
          <p14:tracePt t="66324" x="1114425" y="2943225"/>
          <p14:tracePt t="66325" x="1119188" y="2943225"/>
          <p14:tracePt t="66339" x="1123950" y="2933700"/>
          <p14:tracePt t="66438" x="1157288" y="2919413"/>
          <p14:tracePt t="66450" x="1162050" y="2919413"/>
          <p14:tracePt t="66452" x="1166813" y="2914650"/>
          <p14:tracePt t="66466" x="1176338" y="2909888"/>
          <p14:tracePt t="66560" x="1200150" y="2905125"/>
          <p14:tracePt t="66575" x="1209675" y="2905125"/>
          <p14:tracePt t="66604" x="1276350" y="2895600"/>
          <p14:tracePt t="66635" x="1376363" y="2881313"/>
          <p14:tracePt t="66652" x="1409700" y="2871788"/>
          <p14:tracePt t="66681" x="1438275" y="2862263"/>
          <p14:tracePt t="66685" x="1443038" y="2862263"/>
          <p14:tracePt t="66699" x="1443038" y="2857500"/>
          <p14:tracePt t="66727" x="1452563" y="2857500"/>
          <p14:tracePt t="66765" x="1462088" y="2852738"/>
          <p14:tracePt t="66827" x="1471613" y="2852738"/>
          <p14:tracePt t="66903" x="1524000" y="2852738"/>
          <p14:tracePt t="66933" x="1538288" y="2852738"/>
          <p14:tracePt t="67014" x="1543050" y="2852738"/>
          <p14:tracePt t="67128" x="1562100" y="2852738"/>
          <p14:tracePt t="67274" x="1566863" y="2852738"/>
          <p14:tracePt t="67305" x="1619250" y="2852738"/>
          <p14:tracePt t="67337" x="1624013" y="2852738"/>
          <p14:tracePt t="67744" x="1609725" y="2852738"/>
          <p14:tracePt t="67776" x="1590675" y="2852738"/>
          <p14:tracePt t="67797" x="1576388" y="2852738"/>
          <p14:tracePt t="67813" x="1562100" y="2852738"/>
          <p14:tracePt t="67837" x="1519238" y="2852738"/>
          <p14:tracePt t="67873" x="1447800" y="2852738"/>
          <p14:tracePt t="67889" x="1423988" y="2852738"/>
          <p14:tracePt t="67920" x="1362075" y="2852738"/>
          <p14:tracePt t="67937" x="1304925" y="2852738"/>
          <p14:tracePt t="67953" x="1281113" y="2852738"/>
          <p14:tracePt t="67994" x="1262063" y="2852738"/>
          <p14:tracePt t="68024" x="1247775" y="2852738"/>
          <p14:tracePt t="68059" x="1076325" y="2857500"/>
          <p14:tracePt t="68096" x="1019175" y="2857500"/>
          <p14:tracePt t="68405" x="1028700" y="2857500"/>
          <p14:tracePt t="68453" x="1042988" y="2857500"/>
          <p14:tracePt t="68470" x="1062038" y="2857500"/>
          <p14:tracePt t="68479" x="1076325" y="2857500"/>
          <p14:tracePt t="68497" x="1100138" y="2857500"/>
          <p14:tracePt t="68501" x="1128713" y="2862263"/>
          <p14:tracePt t="68510" x="1152525" y="2862263"/>
          <p14:tracePt t="68528" x="1195388" y="2862263"/>
          <p14:tracePt t="68531" x="1200150" y="2862263"/>
          <p14:tracePt t="68548" x="1233488" y="2862263"/>
          <p14:tracePt t="68588" x="1243013" y="2862263"/>
          <p14:tracePt t="68642" x="1290638" y="2862263"/>
          <p14:tracePt t="68645" x="1309688" y="2862263"/>
          <p14:tracePt t="68658" x="1333500" y="2857500"/>
          <p14:tracePt t="68674" x="1376363" y="2857500"/>
          <p14:tracePt t="68684" x="1385888" y="2857500"/>
          <p14:tracePt t="68698" x="1390650" y="2857500"/>
          <p14:tracePt t="68748" x="1395413" y="2857500"/>
          <p14:tracePt t="68778" x="1443038" y="2857500"/>
          <p14:tracePt t="68780" x="1466850" y="2857500"/>
          <p14:tracePt t="68800" x="1500188" y="2857500"/>
          <p14:tracePt t="68809" x="1509713" y="2857500"/>
          <p14:tracePt t="68829" x="1519238" y="2857500"/>
          <p14:tracePt t="68941" x="1533525" y="2857500"/>
          <p14:tracePt t="68980" x="1538288" y="2857500"/>
          <p14:tracePt t="69094" x="1547813" y="2857500"/>
          <p14:tracePt t="69139" x="1557338" y="2857500"/>
          <p14:tracePt t="69217" x="1571625" y="2857500"/>
          <p14:tracePt t="69246" x="1590675" y="2857500"/>
          <p14:tracePt t="69274" x="1600200" y="2857500"/>
          <p14:tracePt t="69340" x="1619250" y="2857500"/>
          <p14:tracePt t="69385" x="1624013" y="2857500"/>
          <p14:tracePt t="69496" x="1657350" y="2857500"/>
          <p14:tracePt t="69544" x="1662113" y="2857500"/>
          <p14:tracePt t="69623" x="1676400" y="2857500"/>
          <p14:tracePt t="69637" x="1690688" y="2857500"/>
          <p14:tracePt t="69653" x="1700213" y="2857500"/>
          <p14:tracePt t="69681" x="1714500" y="2857500"/>
          <p14:tracePt t="69717" x="1728788" y="2857500"/>
          <p14:tracePt t="69750" x="1743075" y="2857500"/>
          <p14:tracePt t="69752" x="1747838" y="2857500"/>
          <p14:tracePt t="69794" x="1785938" y="2857500"/>
          <p14:tracePt t="69824" x="1819275" y="2857500"/>
          <p14:tracePt t="69955" x="1809750" y="2886075"/>
          <p14:tracePt t="69969" x="1809750" y="2900363"/>
          <p14:tracePt t="69971" x="1800225" y="2924175"/>
          <p14:tracePt t="70010" x="1738313" y="3052763"/>
          <p14:tracePt t="70016" x="1724025" y="3095625"/>
          <p14:tracePt t="70032" x="1690688" y="3171825"/>
          <p14:tracePt t="70063" x="1609725" y="3352800"/>
          <p14:tracePt t="70080" x="1571625" y="3414713"/>
          <p14:tracePt t="70104" x="1528763" y="3514725"/>
          <p14:tracePt t="70106" x="1504950" y="3557588"/>
          <p14:tracePt t="70122" x="1476375" y="3648075"/>
          <p14:tracePt t="70154" x="1457325" y="3748088"/>
          <p14:tracePt t="70172" x="1438275" y="3833813"/>
          <p14:tracePt t="70220" x="1409700" y="3943350"/>
          <p14:tracePt t="70246" x="1390650" y="3995738"/>
          <p14:tracePt t="70276" x="1385888" y="4033838"/>
          <p14:tracePt t="70291" x="1376363" y="4086225"/>
          <p14:tracePt t="70323" x="1366838" y="4110038"/>
          <p14:tracePt t="70374" x="1357313" y="4124325"/>
          <p14:tracePt t="70377" x="1357313" y="4129088"/>
          <p14:tracePt t="70622" x="1319213" y="4110038"/>
          <p14:tracePt t="70654" x="1285875" y="4090988"/>
          <p14:tracePt t="70685" x="1262063" y="4071938"/>
          <p14:tracePt t="70701" x="1252538" y="4067175"/>
          <p14:tracePt t="70730" x="1238250" y="4052888"/>
          <p14:tracePt t="70764" x="1228725" y="4048125"/>
          <p14:tracePt t="70807" x="1223963" y="4043363"/>
          <p14:tracePt t="70838" x="1209675" y="4038600"/>
          <p14:tracePt t="70839" x="1204913" y="4038600"/>
          <p14:tracePt t="70855" x="1200150" y="4038600"/>
          <p14:tracePt t="70857" x="1195388" y="4033838"/>
          <p14:tracePt t="71043" x="1181100" y="4033838"/>
          <p14:tracePt t="71046" x="1171575" y="4033838"/>
          <p14:tracePt t="71059" x="1162050" y="4033838"/>
          <p14:tracePt t="71089" x="1133475" y="4033838"/>
          <p14:tracePt t="71275" x="1147763" y="4033838"/>
          <p14:tracePt t="71308" x="1204913" y="4033838"/>
          <p14:tracePt t="71341" x="1314450" y="4033838"/>
          <p14:tracePt t="71343" x="1352550" y="4033838"/>
          <p14:tracePt t="71359" x="1395413" y="4033838"/>
          <p14:tracePt t="71393" x="1447800" y="4033838"/>
          <p14:tracePt t="71395" x="1452563" y="4033838"/>
          <p14:tracePt t="71468" x="1471613" y="4029075"/>
          <p14:tracePt t="71469" x="1481138" y="4029075"/>
          <p14:tracePt t="71483" x="1495425" y="4029075"/>
          <p14:tracePt t="71485" x="1504950" y="4024313"/>
          <p14:tracePt t="71499" x="1514475" y="4024313"/>
          <p14:tracePt t="71500" x="1528763" y="4024313"/>
          <p14:tracePt t="71513" x="1538288" y="4019550"/>
          <p14:tracePt t="71544" x="1552575" y="4019550"/>
          <p14:tracePt t="71745" x="1552575" y="4005263"/>
          <p14:tracePt t="71781" x="1562100" y="3981450"/>
          <p14:tracePt t="71807" x="1562100" y="3967163"/>
          <p14:tracePt t="71811" x="1566863" y="3962400"/>
          <p14:tracePt t="71824" x="1566863" y="3957638"/>
          <p14:tracePt t="71854" x="1571625" y="3924300"/>
          <p14:tracePt t="71885" x="1576388" y="3881438"/>
          <p14:tracePt t="71900" x="1581150" y="3862388"/>
          <p14:tracePt t="71939" x="1581150" y="3829050"/>
          <p14:tracePt t="71976" x="1581150" y="3824288"/>
          <p14:tracePt t="72027" x="1581150" y="3819525"/>
          <p14:tracePt t="72090" x="1581150" y="3805238"/>
          <p14:tracePt t="72116" x="1557338" y="3795713"/>
          <p14:tracePt t="72152" x="1476375" y="3743325"/>
          <p14:tracePt t="72181" x="1462088" y="3733800"/>
          <p14:tracePt t="72183" x="1457325" y="3729038"/>
          <p14:tracePt t="72197" x="1452563" y="3729038"/>
          <p14:tracePt t="72199" x="1447800" y="3729038"/>
          <p14:tracePt t="72228" x="1404938" y="3714750"/>
          <p14:tracePt t="72264" x="1362075" y="3705225"/>
          <p14:tracePt t="72265" x="1357313" y="3705225"/>
          <p14:tracePt t="72277" x="1343025" y="3705225"/>
          <p14:tracePt t="72280" x="1338263" y="3705225"/>
          <p14:tracePt t="72292" x="1333500" y="3700463"/>
          <p14:tracePt t="72388" x="1281113" y="3700463"/>
          <p14:tracePt t="72392" x="1276350" y="3700463"/>
          <p14:tracePt t="72436" x="1252538" y="3700463"/>
          <p14:tracePt t="72449" x="1247775" y="3700463"/>
          <p14:tracePt t="72495" x="1228725" y="3700463"/>
          <p14:tracePt t="72526" x="1171575" y="3729038"/>
          <p14:tracePt t="72528" x="1152525" y="3738563"/>
          <p14:tracePt t="72542" x="1143000" y="3743325"/>
          <p14:tracePt t="72545" x="1133475" y="3748088"/>
          <p14:tracePt t="72574" x="1114425" y="3762375"/>
          <p14:tracePt t="72591" x="1104900" y="3771900"/>
          <p14:tracePt t="72620" x="1095375" y="3781425"/>
          <p14:tracePt t="72643" x="1090613" y="3795713"/>
          <p14:tracePt t="72673" x="1085850" y="3814763"/>
          <p14:tracePt t="72686" x="1081088" y="3819525"/>
          <p14:tracePt t="72712" x="1076325" y="3843338"/>
          <p14:tracePt t="72743" x="1071563" y="3862388"/>
          <p14:tracePt t="72778" x="1066800" y="3900488"/>
          <p14:tracePt t="72822" x="1066800" y="3905250"/>
          <p14:tracePt t="72838" x="1066800" y="3910013"/>
          <p14:tracePt t="72869" x="1081088" y="3929063"/>
          <p14:tracePt t="72914" x="1123950" y="3967163"/>
          <p14:tracePt t="72917" x="1147763" y="3981450"/>
          <p14:tracePt t="72963" x="1223963" y="4024313"/>
          <p14:tracePt t="72996" x="1285875" y="4052888"/>
          <p14:tracePt t="73040" x="1385888" y="4062413"/>
          <p14:tracePt t="73074" x="1457325" y="4062413"/>
          <p14:tracePt t="73119" x="1462088" y="4062413"/>
          <p14:tracePt t="73135" x="1476375" y="4062413"/>
          <p14:tracePt t="73150" x="1481138" y="4052888"/>
          <p14:tracePt t="73187" x="1504950" y="4033838"/>
          <p14:tracePt t="73229" x="1514475" y="4014788"/>
          <p14:tracePt t="73263" x="1528763" y="3990975"/>
          <p14:tracePt t="73275" x="1528763" y="3986213"/>
          <p14:tracePt t="73310" x="1533525" y="3962400"/>
          <p14:tracePt t="73323" x="1538288" y="3948113"/>
          <p14:tracePt t="73353" x="1538288" y="3924300"/>
          <p14:tracePt t="73384" x="1538288" y="3905250"/>
          <p14:tracePt t="73432" x="1538288" y="3876675"/>
          <p14:tracePt t="73466" x="1533525" y="3871913"/>
          <p14:tracePt t="73557" x="1514475" y="3862388"/>
          <p14:tracePt t="73606" x="1490663" y="3843338"/>
          <p14:tracePt t="73609" x="1485900" y="3843338"/>
          <p14:tracePt t="73654" x="1443038" y="3829050"/>
          <p14:tracePt t="73684" x="1428750" y="3824288"/>
          <p14:tracePt t="73714" x="1414463" y="3824288"/>
          <p14:tracePt t="73750" x="1385888" y="3819525"/>
          <p14:tracePt t="73793" x="1357313" y="3814763"/>
          <p14:tracePt t="73825" x="1333500" y="3814763"/>
          <p14:tracePt t="73872" x="1309688" y="3814763"/>
          <p14:tracePt t="73901" x="1285875" y="3814763"/>
          <p14:tracePt t="73932" x="1257300" y="3829050"/>
          <p14:tracePt t="73980" x="1238250" y="3843338"/>
          <p14:tracePt t="73982" x="1233488" y="3852863"/>
          <p14:tracePt t="74026" x="1233488" y="3857625"/>
          <p14:tracePt t="74079" x="1228725" y="3876675"/>
          <p14:tracePt t="74090" x="1223963" y="3890963"/>
          <p14:tracePt t="74139" x="1223963" y="3933825"/>
          <p14:tracePt t="74141" x="1223963" y="3962400"/>
          <p14:tracePt t="74180" x="1223963" y="3986213"/>
          <p14:tracePt t="74213" x="1223963" y="4019550"/>
          <p14:tracePt t="74229" x="1223963" y="4029075"/>
          <p14:tracePt t="74260" x="1228725" y="4062413"/>
          <p14:tracePt t="74274" x="1243013" y="4086225"/>
          <p14:tracePt t="74310" x="1285875" y="4143375"/>
          <p14:tracePt t="74322" x="1309688" y="4152900"/>
          <p14:tracePt t="74357" x="1338263" y="4171950"/>
          <p14:tracePt t="74370" x="1343025" y="4171950"/>
          <p14:tracePt t="74404" x="1390650" y="4157663"/>
          <p14:tracePt t="74451" x="1500188" y="4129088"/>
          <p14:tracePt t="74465" x="1524000" y="4119563"/>
          <p14:tracePt t="74480" x="1528763" y="4119563"/>
          <p14:tracePt t="74559" x="1543050" y="4110038"/>
          <p14:tracePt t="74589" x="1562100" y="4100513"/>
          <p14:tracePt t="74591" x="1566863" y="4095750"/>
          <p14:tracePt t="74653" x="1571625" y="4095750"/>
          <p14:tracePt t="74669" x="1576388" y="4095750"/>
          <p14:tracePt t="74699" x="1600200" y="4095750"/>
          <p14:tracePt t="74716" x="1619250" y="4095750"/>
          <p14:tracePt t="74718" x="1628775" y="4095750"/>
          <p14:tracePt t="74743" x="1638300" y="4095750"/>
          <p14:tracePt t="74868" x="1643063" y="4095750"/>
          <p14:tracePt t="74917" x="1643063" y="4090988"/>
          <p14:tracePt t="75000" x="1538288" y="4076700"/>
          <p14:tracePt t="75002" x="1500188" y="4076700"/>
          <p14:tracePt t="75019" x="1428750" y="4076700"/>
          <p14:tracePt t="75043" x="1390650" y="4076700"/>
          <p14:tracePt t="75073" x="1262063" y="4086225"/>
          <p14:tracePt t="75090" x="1238250" y="4090988"/>
          <p14:tracePt t="75118" x="1209675" y="4105275"/>
          <p14:tracePt t="75152" x="1209675" y="4114800"/>
          <p14:tracePt t="75203" x="1181100" y="4129088"/>
          <p14:tracePt t="75205" x="1171575" y="4143375"/>
          <p14:tracePt t="75213" x="1162050" y="4148138"/>
          <p14:tracePt t="75230" x="1138238" y="4167188"/>
          <p14:tracePt t="75259" x="1095375" y="4200525"/>
          <p14:tracePt t="75262" x="1085850" y="4210050"/>
          <p14:tracePt t="75276" x="1057275" y="4224338"/>
          <p14:tracePt t="75281" x="1047750" y="4229100"/>
          <p14:tracePt t="75308" x="1028700" y="4248150"/>
          <p14:tracePt t="75310" x="1028700" y="4257675"/>
          <p14:tracePt t="75322" x="1023938" y="4262438"/>
          <p14:tracePt t="75353" x="1023938" y="4271963"/>
          <p14:tracePt t="75390" x="1019175" y="4286250"/>
          <p14:tracePt t="75432" x="1019175" y="4295775"/>
          <p14:tracePt t="75448" x="1019175" y="4310063"/>
          <p14:tracePt t="75462" x="1023938" y="4319588"/>
          <p14:tracePt t="75497" x="1047750" y="4357688"/>
          <p14:tracePt t="75499" x="1052513" y="4362450"/>
          <p14:tracePt t="75525" x="1076325" y="4395788"/>
          <p14:tracePt t="75527" x="1085850" y="4400550"/>
          <p14:tracePt t="75578" x="1138238" y="4438650"/>
          <p14:tracePt t="75580" x="1147763" y="4443413"/>
          <p14:tracePt t="75623" x="1238250" y="4486275"/>
          <p14:tracePt t="75625" x="1252538" y="4491038"/>
          <p14:tracePt t="75637" x="1271588" y="4495800"/>
          <p14:tracePt t="75653" x="1314450" y="4500563"/>
          <p14:tracePt t="75682" x="1347788" y="4510088"/>
          <p14:tracePt t="75712" x="1362075" y="4510088"/>
          <p14:tracePt t="75715" x="1371600" y="4510088"/>
          <p14:tracePt t="75729" x="1376363" y="4510088"/>
          <p14:tracePt t="75732" x="1385888" y="4510088"/>
          <p14:tracePt t="75761" x="1409700" y="4505325"/>
          <p14:tracePt t="75766" x="1423988" y="4500563"/>
          <p14:tracePt t="75769" x="1438275" y="4491038"/>
          <p14:tracePt t="75809" x="1495425" y="4452938"/>
          <p14:tracePt t="75837" x="1509713" y="4448175"/>
          <p14:tracePt t="75874" x="1619250" y="4386263"/>
          <p14:tracePt t="75904" x="1695450" y="4324350"/>
          <p14:tracePt t="75947" x="1752600" y="4252913"/>
          <p14:tracePt t="75965" x="1795463" y="4210050"/>
          <p14:tracePt t="76000" x="1862138" y="4100513"/>
          <p14:tracePt t="76027" x="1876425" y="4090988"/>
          <p14:tracePt t="76056" x="1876425" y="4086225"/>
          <p14:tracePt t="76449" x="1871663" y="4086225"/>
          <p14:tracePt t="76464" x="1862138" y="4086225"/>
          <p14:tracePt t="76467" x="1857375" y="4086225"/>
          <p14:tracePt t="76485" x="1843088" y="4086225"/>
          <p14:tracePt t="76487" x="1824038" y="4086225"/>
          <p14:tracePt t="76526" x="1733550" y="4086225"/>
          <p14:tracePt t="76559" x="1619250" y="4086225"/>
          <p14:tracePt t="76587" x="1485900" y="4110038"/>
          <p14:tracePt t="76618" x="1390650" y="4167188"/>
          <p14:tracePt t="76652" x="1304925" y="4233863"/>
          <p14:tracePt t="76683" x="1223963" y="4324350"/>
          <p14:tracePt t="76730" x="1152525" y="4462463"/>
          <p14:tracePt t="76744" x="1143000" y="4491038"/>
          <p14:tracePt t="76761" x="1138238" y="4524375"/>
          <p14:tracePt t="76792" x="1128713" y="4572000"/>
          <p14:tracePt t="76795" x="1128713" y="4581525"/>
          <p14:tracePt t="76809" x="1123950" y="4591050"/>
          <p14:tracePt t="76812" x="1123950" y="4605338"/>
          <p14:tracePt t="76838" x="1123950" y="4629150"/>
          <p14:tracePt t="77000" x="1123950" y="4638675"/>
          <p14:tracePt t="77017" x="1123950" y="4643438"/>
          <p14:tracePt t="77041" x="1123950" y="4657725"/>
          <p14:tracePt t="77061" x="1123950" y="4676775"/>
          <p14:tracePt t="77084" x="1123950" y="4686300"/>
          <p14:tracePt t="77114" x="1143000" y="4724400"/>
          <p14:tracePt t="77169" x="1233488" y="4805363"/>
          <p14:tracePt t="77179" x="1257300" y="4833938"/>
          <p14:tracePt t="77185" x="1281113" y="4857750"/>
          <p14:tracePt t="77201" x="1304925" y="4881563"/>
          <p14:tracePt t="77229" x="1347788" y="4933950"/>
          <p14:tracePt t="77231" x="1366838" y="4957763"/>
          <p14:tracePt t="77247" x="1385888" y="4981575"/>
          <p14:tracePt t="77279" x="1404938" y="5014913"/>
          <p14:tracePt t="77309" x="1419225" y="5033963"/>
          <p14:tracePt t="77345" x="1423988" y="5033963"/>
          <p14:tracePt t="77810" x="1419225" y="5033963"/>
          <p14:tracePt t="77841" x="1385888" y="5043488"/>
          <p14:tracePt t="77861" x="1362075" y="5053013"/>
          <p14:tracePt t="77869" x="1357313" y="5053013"/>
          <p14:tracePt t="77886" x="1357313" y="5057775"/>
          <p14:tracePt t="78251" x="1371600" y="5057775"/>
          <p14:tracePt t="78310" x="1390650" y="5057775"/>
          <p14:tracePt t="78312" x="1400175" y="5057775"/>
          <p14:tracePt t="78329" x="1423988" y="5057775"/>
          <p14:tracePt t="78333" x="1433513" y="5057775"/>
          <p14:tracePt t="78371" x="1471613" y="5057775"/>
          <p14:tracePt t="78387" x="1485900" y="5057775"/>
          <p14:tracePt t="78437" x="1500188" y="5057775"/>
          <p14:tracePt t="78452" x="1509713" y="5057775"/>
          <p14:tracePt t="78563" x="1524000" y="5057775"/>
          <p14:tracePt t="78579" x="1533525" y="5057775"/>
          <p14:tracePt t="78622" x="1543050" y="5053013"/>
          <p14:tracePt t="78933" x="1543050" y="5048250"/>
          <p14:tracePt t="78979" x="1552575" y="5033963"/>
          <p14:tracePt t="79033" x="1566863" y="5014913"/>
          <p14:tracePt t="79075" x="1581150" y="4986338"/>
          <p14:tracePt t="79092" x="1585913" y="4972050"/>
          <p14:tracePt t="79119" x="1590675" y="4962525"/>
          <p14:tracePt t="79610" x="1585913" y="4967288"/>
          <p14:tracePt t="79625" x="1576388" y="4972050"/>
          <p14:tracePt t="79657" x="1566863" y="4986338"/>
          <p14:tracePt t="79668" x="1562100" y="4995863"/>
          <p14:tracePt t="79683" x="1552575" y="4995863"/>
          <p14:tracePt t="79713" x="1547813" y="5000625"/>
          <p14:tracePt t="79745" x="1547813" y="5005388"/>
          <p14:tracePt t="79793" x="1538288" y="5014913"/>
          <p14:tracePt t="79812" x="1524000" y="5024438"/>
          <p14:tracePt t="79841" x="1504950" y="5029200"/>
          <p14:tracePt t="79870" x="1476375" y="5038725"/>
          <p14:tracePt t="79904" x="1447800" y="5043488"/>
          <p14:tracePt t="79907" x="1438275" y="5043488"/>
          <p14:tracePt t="79925" x="1419225" y="5048250"/>
          <p14:tracePt t="79971" x="1381125" y="5048250"/>
          <p14:tracePt t="80013" x="1347788" y="5048250"/>
          <p14:tracePt t="80016" x="1343025" y="5048250"/>
          <p14:tracePt t="80032" x="1328738" y="5048250"/>
          <p14:tracePt t="80064" x="1276350" y="5053013"/>
          <p14:tracePt t="80065" x="1266825" y="5053013"/>
          <p14:tracePt t="80093" x="1233488" y="5053013"/>
          <p14:tracePt t="80111" x="1185863" y="5053013"/>
          <p14:tracePt t="80152" x="1143000" y="5062538"/>
          <p14:tracePt t="80171" x="1138238" y="5062538"/>
          <p14:tracePt t="80200" x="1119188" y="5062538"/>
          <p14:tracePt t="80250" x="1100138" y="5067300"/>
          <p14:tracePt t="80264" x="1095375" y="5067300"/>
          <p14:tracePt t="80292" x="1090613" y="5067300"/>
          <p14:tracePt t="80339" x="1071563" y="5067300"/>
          <p14:tracePt t="80437" x="1066800" y="5067300"/>
          <p14:tracePt t="81434" x="1071563" y="5067300"/>
          <p14:tracePt t="81468" x="1109663" y="5062538"/>
          <p14:tracePt t="81494" x="1166813" y="5057775"/>
          <p14:tracePt t="81498" x="1181100" y="5057775"/>
          <p14:tracePt t="81514" x="1209675" y="5057775"/>
          <p14:tracePt t="81542" x="1223963" y="5057775"/>
          <p14:tracePt t="81558" x="1228725" y="5057775"/>
          <p14:tracePt t="81589" x="1247775" y="5057775"/>
          <p14:tracePt t="81620" x="1300163" y="5057775"/>
          <p14:tracePt t="81652" x="1323975" y="5057775"/>
          <p14:tracePt t="81732" x="1366838" y="5057775"/>
          <p14:tracePt t="81760" x="1404938" y="5057775"/>
          <p14:tracePt t="81762" x="1414463" y="5057775"/>
          <p14:tracePt t="81776" x="1419225" y="5057775"/>
          <p14:tracePt t="81779" x="1423988" y="5057775"/>
          <p14:tracePt t="81795" x="1428750" y="5057775"/>
          <p14:tracePt t="81844" x="1443038" y="5057775"/>
          <p14:tracePt t="81870" x="1462088" y="5057775"/>
          <p14:tracePt t="81885" x="1481138" y="5053013"/>
          <p14:tracePt t="82104" x="1490663" y="5048250"/>
          <p14:tracePt t="82121" x="1495425" y="5043488"/>
          <p14:tracePt t="83403" x="1500188" y="5043488"/>
          <p14:tracePt t="83452" x="1504950" y="5043488"/>
          <p14:tracePt t="84097" x="1490663" y="5043488"/>
          <p14:tracePt t="84142" x="1428750" y="5062538"/>
          <p14:tracePt t="84167" x="1404938" y="5062538"/>
          <p14:tracePt t="84200" x="1390650" y="5067300"/>
          <p14:tracePt t="84214" x="1376363" y="5072063"/>
          <p14:tracePt t="84246" x="1333500" y="5072063"/>
          <p14:tracePt t="84275" x="1290638" y="5072063"/>
          <p14:tracePt t="84307" x="1266825" y="5072063"/>
          <p14:tracePt t="84337" x="1262063" y="5072063"/>
          <p14:tracePt t="84383" x="1252538" y="5072063"/>
          <p14:tracePt t="84401" x="1214438" y="5072063"/>
          <p14:tracePt t="84418" x="1190625" y="5072063"/>
          <p14:tracePt t="84446" x="1157288" y="5072063"/>
          <p14:tracePt t="84448" x="1147763" y="5072063"/>
          <p14:tracePt t="84465" x="1128713" y="5072063"/>
          <p14:tracePt t="84494" x="1100138" y="5072063"/>
          <p14:tracePt t="84525" x="1042988" y="5076825"/>
          <p14:tracePt t="84528" x="1028700" y="5081588"/>
          <p14:tracePt t="84557" x="1000125" y="5091113"/>
          <p14:tracePt t="84588" x="966788" y="5105400"/>
          <p14:tracePt t="84641" x="904875" y="5129213"/>
          <p14:tracePt t="84657" x="890588" y="5133975"/>
          <p14:tracePt t="84686" x="885825" y="5138738"/>
          <p14:tracePt t="84729" x="819150" y="5172075"/>
          <p14:tracePt t="84731" x="804863" y="5176838"/>
          <p14:tracePt t="84746" x="776288" y="5186363"/>
          <p14:tracePt t="84764" x="752475" y="5195888"/>
          <p14:tracePt t="84767" x="742950" y="5200650"/>
          <p14:tracePt t="84792" x="714375" y="5210175"/>
          <p14:tracePt t="84809" x="695325" y="5229225"/>
          <p14:tracePt t="84841" x="657225" y="5248275"/>
          <p14:tracePt t="84843" x="642938" y="5257800"/>
          <p14:tracePt t="84855" x="633413" y="5262563"/>
          <p14:tracePt t="84875" x="604838" y="5281613"/>
          <p14:tracePt t="84905" x="576263" y="5314950"/>
          <p14:tracePt t="84933" x="552450" y="5348288"/>
          <p14:tracePt t="84949" x="552450" y="5353050"/>
          <p14:tracePt t="85172" x="571500" y="5362575"/>
          <p14:tracePt t="85189" x="595313" y="5367338"/>
          <p14:tracePt t="85202" x="628650" y="5372100"/>
          <p14:tracePt t="85217" x="657225" y="5372100"/>
          <p14:tracePt t="85218" x="671513" y="5372100"/>
          <p14:tracePt t="85249" x="752475" y="5372100"/>
          <p14:tracePt t="85280" x="852488" y="5376863"/>
          <p14:tracePt t="85309" x="1047750" y="5381625"/>
          <p14:tracePt t="85341" x="1271588" y="5391150"/>
          <p14:tracePt t="85372" x="1347788" y="5395913"/>
          <p14:tracePt t="85388" x="1376363" y="5395913"/>
          <p14:tracePt t="85422" x="1509713" y="5400675"/>
          <p14:tracePt t="85440" x="1633538" y="5400675"/>
          <p14:tracePt t="85462" x="1833563" y="5400675"/>
          <p14:tracePt t="85464" x="1881188" y="5400675"/>
          <p14:tracePt t="85480" x="1962150" y="5400675"/>
          <p14:tracePt t="85516" x="2052638" y="5405438"/>
          <p14:tracePt t="85518" x="2066925" y="5410200"/>
          <p14:tracePt t="85563" x="2195513" y="5414963"/>
          <p14:tracePt t="85609" x="2281238" y="5414963"/>
          <p14:tracePt t="85650" x="2286000" y="5414963"/>
          <p14:tracePt t="85684" x="2309813" y="5414963"/>
          <p14:tracePt t="85713" x="2328863" y="5410200"/>
          <p14:tracePt t="85734" x="2338388" y="5405438"/>
          <p14:tracePt t="85735" x="2338388" y="5400675"/>
          <p14:tracePt t="85752" x="2343150" y="5391150"/>
          <p14:tracePt t="85798" x="2371725" y="5314950"/>
          <p14:tracePt t="85800" x="2376488" y="5276850"/>
          <p14:tracePt t="85808" x="2390775" y="5243513"/>
          <p14:tracePt t="85811" x="2390775" y="5186363"/>
          <p14:tracePt t="85842" x="2405063" y="5000625"/>
          <p14:tracePt t="85863" x="2409825" y="4876800"/>
          <p14:tracePt t="85871" x="2409825" y="4819650"/>
          <p14:tracePt t="85893" x="2409825" y="4700588"/>
          <p14:tracePt t="85901" x="2405063" y="4662488"/>
          <p14:tracePt t="85921" x="2395538" y="4629150"/>
          <p14:tracePt t="85965" x="2333625" y="4400550"/>
          <p14:tracePt t="85968" x="2305050" y="4357688"/>
          <p14:tracePt t="85986" x="2271713" y="4300538"/>
          <p14:tracePt t="86017" x="2209800" y="4181475"/>
          <p14:tracePt t="86047" x="2171700" y="4110038"/>
          <p14:tracePt t="86065" x="2081213" y="3962400"/>
          <p14:tracePt t="86074" x="2062163" y="3924300"/>
          <p14:tracePt t="86118" x="1924050" y="3767138"/>
          <p14:tracePt t="86146" x="1866900" y="3719513"/>
          <p14:tracePt t="86169" x="1781175" y="3648075"/>
          <p14:tracePt t="86205" x="1657350" y="3562350"/>
          <p14:tracePt t="86214" x="1638300" y="3548063"/>
          <p14:tracePt t="86244" x="1585913" y="3514725"/>
          <p14:tracePt t="86246" x="1576388" y="3505200"/>
          <p14:tracePt t="86260" x="1557338" y="3500438"/>
          <p14:tracePt t="86292" x="1533525" y="3495675"/>
          <p14:tracePt t="86324" x="1285875" y="3486150"/>
          <p14:tracePt t="86329" x="1257300" y="3486150"/>
          <p14:tracePt t="86343" x="1190625" y="3486150"/>
          <p14:tracePt t="86389" x="1066800" y="3486150"/>
          <p14:tracePt t="86405" x="1042988" y="3486150"/>
          <p14:tracePt t="86434" x="1004888" y="3486150"/>
          <p14:tracePt t="86462" x="995363" y="3486150"/>
          <p14:tracePt t="86465" x="990600" y="3486150"/>
          <p14:tracePt t="86480" x="985838" y="3486150"/>
          <p14:tracePt t="86509" x="971550" y="3490913"/>
          <p14:tracePt t="86527" x="966788" y="3495675"/>
          <p14:tracePt t="86557" x="952500" y="3500438"/>
          <p14:tracePt t="86560" x="942975" y="3505200"/>
          <p14:tracePt t="86605" x="923925" y="3519488"/>
          <p14:tracePt t="86649" x="923925" y="3524250"/>
          <p14:tracePt t="86822" x="928688" y="3529013"/>
          <p14:tracePt t="86838" x="942975" y="3533775"/>
          <p14:tracePt t="86857" x="962025" y="3538538"/>
          <p14:tracePt t="86888" x="1076325" y="3548063"/>
          <p14:tracePt t="86890" x="1090613" y="3548063"/>
          <p14:tracePt t="86904" x="1128713" y="3557588"/>
          <p14:tracePt t="86934" x="1276350" y="3571875"/>
          <p14:tracePt t="86936" x="1314450" y="3576638"/>
          <p14:tracePt t="86954" x="1362075" y="3576638"/>
          <p14:tracePt t="86982" x="1490663" y="3590925"/>
          <p14:tracePt t="86983" x="1528763" y="3590925"/>
          <p14:tracePt t="86999" x="1552575" y="3590925"/>
          <p14:tracePt t="87029" x="1600200" y="3590925"/>
          <p14:tracePt t="87045" x="1614488" y="3590925"/>
          <p14:tracePt t="87075" x="1652588" y="3590925"/>
          <p14:tracePt t="87091" x="1833563" y="3590925"/>
          <p14:tracePt t="87108" x="1938338" y="3590925"/>
          <p14:tracePt t="87121" x="1966913" y="3590925"/>
          <p14:tracePt t="87122" x="1990725" y="3590925"/>
          <p14:tracePt t="87140" x="2033588" y="3590925"/>
          <p14:tracePt t="87173" x="2105025" y="3590925"/>
          <p14:tracePt t="87175" x="2124075" y="3590925"/>
          <p14:tracePt t="87214" x="2190750" y="3590925"/>
          <p14:tracePt t="87247" x="2224088" y="3590925"/>
          <p14:tracePt t="87262" x="2243138" y="3586163"/>
          <p14:tracePt t="87291" x="2271713" y="3581400"/>
          <p14:tracePt t="87306" x="2290763" y="3581400"/>
          <p14:tracePt t="87338" x="2309813" y="3581400"/>
          <p14:tracePt t="87374" x="2309813" y="3576638"/>
          <p14:tracePt t="87392" x="2324100" y="3576638"/>
          <p14:tracePt t="87401" x="2338388" y="3576638"/>
          <p14:tracePt t="87416" x="2362200" y="3571875"/>
          <p14:tracePt t="87448" x="2400300" y="3557588"/>
          <p14:tracePt t="87464" x="2409825" y="3552825"/>
          <p14:tracePt t="87556" x="2419350" y="3548063"/>
          <p14:tracePt t="87586" x="2424113" y="3543300"/>
          <p14:tracePt t="87861" x="2395538" y="3586163"/>
          <p14:tracePt t="87863" x="2390775" y="3590925"/>
          <p14:tracePt t="87886" x="2381250" y="3614738"/>
          <p14:tracePt t="87888" x="2376488" y="3619500"/>
          <p14:tracePt t="87905" x="2366963" y="3629025"/>
          <p14:tracePt t="87936" x="2352675" y="3657600"/>
          <p14:tracePt t="87953" x="2324100" y="3729038"/>
          <p14:tracePt t="87986" x="2262188" y="3881438"/>
          <p14:tracePt t="88010" x="2214563" y="3952875"/>
          <p14:tracePt t="88026" x="2181225" y="4000500"/>
          <p14:tracePt t="88047" x="2143125" y="4043363"/>
          <p14:tracePt t="88063" x="2124075" y="4076700"/>
          <p14:tracePt t="88103" x="2052638" y="4148138"/>
          <p14:tracePt t="88105" x="2038350" y="4162425"/>
          <p14:tracePt t="88122" x="2024063" y="4176713"/>
          <p14:tracePt t="88125" x="2009775" y="4191000"/>
          <p14:tracePt t="88154" x="1947863" y="4271963"/>
          <p14:tracePt t="88171" x="1890713" y="4338638"/>
          <p14:tracePt t="88173" x="1871663" y="4381500"/>
          <p14:tracePt t="88182" x="1843088" y="4424363"/>
          <p14:tracePt t="88201" x="1795463" y="4491038"/>
          <p14:tracePt t="88203" x="1766888" y="4533900"/>
          <p14:tracePt t="88220" x="1738313" y="4581525"/>
          <p14:tracePt t="88236" x="1709738" y="4624388"/>
          <p14:tracePt t="88279" x="1666875" y="4700588"/>
          <p14:tracePt t="88308" x="1643063" y="4724400"/>
          <p14:tracePt t="88342" x="1633538" y="4748213"/>
          <p14:tracePt t="88358" x="1624013" y="4767263"/>
          <p14:tracePt t="88370" x="1604963" y="4795838"/>
          <p14:tracePt t="88389" x="1585913" y="4829175"/>
          <p14:tracePt t="88391" x="1571625" y="4852988"/>
          <p14:tracePt t="88401" x="1566863" y="4867275"/>
          <p14:tracePt t="88419" x="1557338" y="4886325"/>
          <p14:tracePt t="88422" x="1552575" y="4895850"/>
          <p14:tracePt t="88466" x="1547813" y="4905375"/>
          <p14:tracePt t="88532" x="1543050" y="4910138"/>
          <p14:tracePt t="88576" x="1533525" y="4933950"/>
          <p14:tracePt t="88594" x="1495425" y="5019675"/>
          <p14:tracePt t="88653" x="1471613" y="5114925"/>
          <p14:tracePt t="88672" x="1471613" y="5129213"/>
          <p14:tracePt t="88701" x="1471613" y="5133975"/>
          <p14:tracePt t="89185" x="1471613" y="5124450"/>
          <p14:tracePt t="89202" x="1471613" y="5119688"/>
          <p14:tracePt t="89433" x="1452563" y="5114925"/>
          <p14:tracePt t="89466" x="1366838" y="5110163"/>
          <p14:tracePt t="89482" x="1314450" y="5105400"/>
          <p14:tracePt t="89501" x="1233488" y="5105400"/>
          <p14:tracePt t="89543" x="1076325" y="5105400"/>
          <p14:tracePt t="89547" x="1042988" y="5105400"/>
          <p14:tracePt t="89560" x="1023938" y="5105400"/>
          <p14:tracePt t="89564" x="1014413" y="5105400"/>
          <p14:tracePt t="89574" x="1000125" y="5105400"/>
          <p14:tracePt t="89577" x="990600" y="5105400"/>
          <p14:tracePt t="89591" x="981075" y="5105400"/>
          <p14:tracePt t="89610" x="966788" y="5105400"/>
          <p14:tracePt t="89613" x="962025" y="5105400"/>
          <p14:tracePt t="89620" x="957263" y="5105400"/>
          <p14:tracePt t="89635" x="947738" y="5105400"/>
          <p14:tracePt t="89654" x="928688" y="5105400"/>
          <p14:tracePt t="89671" x="914400" y="5105400"/>
          <p14:tracePt t="89699" x="895350" y="5105400"/>
          <p14:tracePt t="89728" x="890588" y="5105400"/>
          <p14:tracePt t="89764" x="876300" y="5105400"/>
          <p14:tracePt t="89918" x="1019175" y="5081588"/>
          <p14:tracePt t="89920" x="1066800" y="5081588"/>
          <p14:tracePt t="89940" x="1152525" y="5076825"/>
          <p14:tracePt t="89963" x="1238250" y="5067300"/>
          <p14:tracePt t="89966" x="1252538" y="5062538"/>
          <p14:tracePt t="89984" x="1276350" y="5062538"/>
          <p14:tracePt t="89988" x="1281113" y="5057775"/>
          <p14:tracePt t="90028" x="1333500" y="5053013"/>
          <p14:tracePt t="90047" x="1385888" y="5053013"/>
          <p14:tracePt t="90058" x="1433513" y="5048250"/>
          <p14:tracePt t="90078" x="1504950" y="5043488"/>
          <p14:tracePt t="90084" x="1533525" y="5043488"/>
          <p14:tracePt t="90092" x="1566863" y="5038725"/>
          <p14:tracePt t="90094" x="1595438" y="5038725"/>
          <p14:tracePt t="90100" x="1624013" y="5038725"/>
          <p14:tracePt t="90123" x="1671638" y="5038725"/>
          <p14:tracePt t="90140" x="1681163" y="5038725"/>
          <p14:tracePt t="90156" x="1690688" y="5038725"/>
          <p14:tracePt t="90280" x="1695450" y="5038725"/>
          <p14:tracePt t="90622" x="1695450" y="5043488"/>
          <p14:tracePt t="90774" x="1690688" y="5043488"/>
          <p14:tracePt t="90796" x="1662113" y="5048250"/>
          <p14:tracePt t="90822" x="1552575" y="5062538"/>
          <p14:tracePt t="90837" x="1500188" y="5072063"/>
          <p14:tracePt t="90873" x="1400175" y="5095875"/>
          <p14:tracePt t="90902" x="1357313" y="5100638"/>
          <p14:tracePt t="90903" x="1347788" y="5100638"/>
          <p14:tracePt t="90932" x="1295400" y="5105400"/>
          <p14:tracePt t="90933" x="1281113" y="5105400"/>
          <p14:tracePt t="90968" x="1214438" y="5105400"/>
          <p14:tracePt t="91000" x="1162050" y="5105400"/>
          <p14:tracePt t="91017" x="1157288" y="5110163"/>
          <p14:tracePt t="91189" x="1190625" y="5110163"/>
          <p14:tracePt t="91218" x="1309688" y="5110163"/>
          <p14:tracePt t="91245" x="1414463" y="5110163"/>
          <p14:tracePt t="91247" x="1443038" y="5110163"/>
          <p14:tracePt t="91263" x="1471613" y="5110163"/>
          <p14:tracePt t="91265" x="1509713" y="5110163"/>
          <p14:tracePt t="91292" x="1571625" y="5110163"/>
          <p14:tracePt t="91294" x="1576388" y="5110163"/>
          <p14:tracePt t="91368" x="1609725" y="5110163"/>
          <p14:tracePt t="91403" x="1628775" y="5110163"/>
          <p14:tracePt t="91512" x="1633538" y="5110163"/>
          <p14:tracePt t="92422" x="1552575" y="5110163"/>
          <p14:tracePt t="92436" x="1466850" y="5110163"/>
          <p14:tracePt t="92467" x="1285875" y="5105400"/>
          <p14:tracePt t="92485" x="1200150" y="5105400"/>
          <p14:tracePt t="92494" x="1185863" y="5105400"/>
          <p14:tracePt t="92509" x="1176338" y="5105400"/>
          <p14:tracePt t="92590" x="1138238" y="5105400"/>
          <p14:tracePt t="92606" x="1123950" y="5105400"/>
          <p14:tracePt t="92870" x="1152525" y="5100638"/>
          <p14:tracePt t="92906" x="1204913" y="5100638"/>
          <p14:tracePt t="92919" x="1214438" y="5100638"/>
          <p14:tracePt t="92953" x="1304925" y="5100638"/>
          <p14:tracePt t="92966" x="1347788" y="5100638"/>
          <p14:tracePt t="92980" x="1357313" y="5100638"/>
          <p14:tracePt t="93008" x="1395413" y="5100638"/>
          <p14:tracePt t="93025" x="1419225" y="5100638"/>
          <p14:tracePt t="93041" x="1447800" y="5100638"/>
          <p14:tracePt t="93090" x="1514475" y="5100638"/>
          <p14:tracePt t="93135" x="1571625" y="5100638"/>
          <p14:tracePt t="93137" x="1576388" y="5100638"/>
          <p14:tracePt t="93481" x="1552575" y="5100638"/>
          <p14:tracePt t="93524" x="1547813" y="5100638"/>
          <p14:tracePt t="93590" x="1538288" y="5100638"/>
          <p14:tracePt t="93634" x="1514475" y="5100638"/>
          <p14:tracePt t="93651" x="1509713" y="5100638"/>
          <p14:tracePt t="93683" x="1500188" y="5100638"/>
          <p14:tracePt t="93715" x="1481138" y="5100638"/>
          <p14:tracePt t="93744" x="1471613" y="5100638"/>
          <p14:tracePt t="93796" x="1452563" y="5100638"/>
          <p14:tracePt t="93823" x="1428750" y="5100638"/>
          <p14:tracePt t="93840" x="1414463" y="5100638"/>
          <p14:tracePt t="93868" x="1395413" y="5100638"/>
          <p14:tracePt t="93873" x="1390650" y="5100638"/>
          <p14:tracePt t="93889" x="1376363" y="5100638"/>
          <p14:tracePt t="93918" x="1357313" y="5100638"/>
          <p14:tracePt t="93951" x="1333500" y="5100638"/>
          <p14:tracePt t="93965" x="1323975" y="5100638"/>
          <p14:tracePt t="93994" x="1300163" y="5095875"/>
          <p14:tracePt t="94027" x="1262063" y="5081588"/>
          <p14:tracePt t="94058" x="1233488" y="5072063"/>
          <p14:tracePt t="94061" x="1228725" y="5072063"/>
          <p14:tracePt t="94077" x="1214438" y="5067300"/>
          <p14:tracePt t="94105" x="1200150" y="5062538"/>
          <p14:tracePt t="94119" x="1181100" y="5053013"/>
          <p14:tracePt t="94121" x="1171575" y="5048250"/>
          <p14:tracePt t="94171" x="1133475" y="5014913"/>
          <p14:tracePt t="94199" x="1109663" y="4995863"/>
          <p14:tracePt t="94236" x="1019175" y="4848225"/>
          <p14:tracePt t="94264" x="990600" y="4767263"/>
          <p14:tracePt t="94278" x="985838" y="4724400"/>
          <p14:tracePt t="94293" x="981075" y="4681538"/>
          <p14:tracePt t="94323" x="981075" y="4581525"/>
          <p14:tracePt t="94339" x="981075" y="4519613"/>
          <p14:tracePt t="94354" x="981075" y="4467225"/>
          <p14:tracePt t="94388" x="1004888" y="4352925"/>
          <p14:tracePt t="94402" x="1023938" y="4300538"/>
          <p14:tracePt t="94430" x="1066800" y="4181475"/>
          <p14:tracePt t="94469" x="1123950" y="4019550"/>
          <p14:tracePt t="94493" x="1162050" y="3924300"/>
          <p14:tracePt t="94497" x="1185863" y="3890963"/>
          <p14:tracePt t="94509" x="1195388" y="3857625"/>
          <p14:tracePt t="94512" x="1214438" y="3833813"/>
          <p14:tracePt t="94526" x="1247775" y="3786188"/>
          <p14:tracePt t="94556" x="1314450" y="3676650"/>
          <p14:tracePt t="94593" x="1376363" y="3581400"/>
          <p14:tracePt t="94595" x="1381125" y="3571875"/>
          <p14:tracePt t="94622" x="1404938" y="3529013"/>
          <p14:tracePt t="94624" x="1419225" y="3514725"/>
          <p14:tracePt t="94652" x="1443038" y="3486150"/>
          <p14:tracePt t="94681" x="1457325" y="3476625"/>
          <p14:tracePt t="94682" x="1466850" y="3467100"/>
          <p14:tracePt t="94700" x="1476375" y="3457575"/>
          <p14:tracePt t="94749" x="1481138" y="3448050"/>
          <p14:tracePt t="94791" x="1490663" y="3443288"/>
          <p14:tracePt t="94808" x="1500188" y="3438525"/>
          <p14:tracePt t="94837" x="1504950" y="3433763"/>
          <p14:tracePt t="95062" x="1495425" y="3500438"/>
          <p14:tracePt t="95108" x="1476375" y="3638550"/>
          <p14:tracePt t="95110" x="1476375" y="3662363"/>
          <p14:tracePt t="95122" x="1476375" y="3681413"/>
          <p14:tracePt t="95151" x="1476375" y="3738563"/>
          <p14:tracePt t="95203" x="1476375" y="3795713"/>
          <p14:tracePt t="95219" x="1476375" y="3814763"/>
          <p14:tracePt t="95248" x="1476375" y="3848100"/>
          <p14:tracePt t="95265" x="1471613" y="3867150"/>
          <p14:tracePt t="95294" x="1466850" y="3910013"/>
          <p14:tracePt t="95298" x="1466850" y="3924300"/>
          <p14:tracePt t="95317" x="1466850" y="3952875"/>
          <p14:tracePt t="95342" x="1462088" y="3990975"/>
          <p14:tracePt t="95345" x="1462088" y="4000500"/>
          <p14:tracePt t="95363" x="1462088" y="4024313"/>
          <p14:tracePt t="95403" x="1457325" y="4114800"/>
          <p14:tracePt t="95423" x="1457325" y="4143375"/>
          <p14:tracePt t="95453" x="1447800" y="4195763"/>
          <p14:tracePt t="95455" x="1443038" y="4195763"/>
          <p14:tracePt t="95472" x="1438275" y="4210050"/>
          <p14:tracePt t="95511" x="1423988" y="4248150"/>
          <p14:tracePt t="95517" x="1419225" y="4248150"/>
          <p14:tracePt t="95531" x="1419225" y="4262438"/>
          <p14:tracePt t="95573" x="1414463" y="4271963"/>
          <p14:tracePt t="95660" x="1414463" y="4252913"/>
          <p14:tracePt t="95686" x="1414463" y="4219575"/>
          <p14:tracePt t="95689" x="1414463" y="4200525"/>
          <p14:tracePt t="95698" x="1409700" y="4176713"/>
          <p14:tracePt t="95715" x="1404938" y="4138613"/>
          <p14:tracePt t="95750" x="1390650" y="4019550"/>
          <p14:tracePt t="95767" x="1385888" y="3967163"/>
          <p14:tracePt t="95801" x="1385888" y="3862388"/>
          <p14:tracePt t="95825" x="1385888" y="3719513"/>
          <p14:tracePt t="95858" x="1400175" y="3562350"/>
          <p14:tracePt t="95876" x="1433513" y="3429000"/>
          <p14:tracePt t="95903" x="1447800" y="3367088"/>
          <p14:tracePt t="95935" x="1457325" y="3333750"/>
          <p14:tracePt t="95952" x="1462088" y="3333750"/>
          <p14:tracePt t="96034" x="1462088" y="3324225"/>
          <p14:tracePt t="96105" x="1495425" y="3286125"/>
          <p14:tracePt t="96154" x="1495425" y="3281363"/>
          <p14:tracePt t="103153" x="1528763" y="3281363"/>
          <p14:tracePt t="103175" x="1552575" y="3281363"/>
          <p14:tracePt t="103184" x="1562100" y="3281363"/>
          <p14:tracePt t="103200" x="1581150" y="3281363"/>
          <p14:tracePt t="103246" x="1676400" y="3281363"/>
          <p14:tracePt t="103280" x="1804988" y="3281363"/>
          <p14:tracePt t="103299" x="1847850" y="3281363"/>
          <p14:tracePt t="103321" x="1866900" y="3281363"/>
          <p14:tracePt t="103324" x="1871663" y="3281363"/>
          <p14:tracePt t="103402" x="1924050" y="3281363"/>
          <p14:tracePt t="103406" x="1928813" y="3281363"/>
          <p14:tracePt t="103424" x="1957388" y="3281363"/>
          <p14:tracePt t="103432" x="1971675" y="3281363"/>
          <p14:tracePt t="103438" x="1981200" y="3281363"/>
          <p14:tracePt t="103454" x="2009775" y="3281363"/>
          <p14:tracePt t="103465" x="2019300" y="3281363"/>
          <p14:tracePt t="103497" x="2062163" y="3281363"/>
          <p14:tracePt t="103622" x="2071688" y="3271838"/>
          <p14:tracePt t="103641" x="2071688" y="3267075"/>
          <p14:tracePt t="103676" x="2076450" y="3267075"/>
          <p14:tracePt t="103698" x="2076450" y="3262313"/>
          <p14:tracePt t="103730" x="2085975" y="3248025"/>
          <p14:tracePt t="103747" x="2090738" y="3238500"/>
          <p14:tracePt t="103779" x="2095500" y="3219450"/>
          <p14:tracePt t="103826" x="2095500" y="3190875"/>
          <p14:tracePt t="103830" x="2095500" y="3171825"/>
          <p14:tracePt t="103887" x="2095500" y="3133725"/>
          <p14:tracePt t="103936" x="2024063" y="3062288"/>
          <p14:tracePt t="103954" x="1990725" y="3038475"/>
          <p14:tracePt t="103973" x="1957388" y="3019425"/>
          <p14:tracePt t="103996" x="1914525" y="3000375"/>
          <p14:tracePt t="104015" x="1866900" y="2976563"/>
          <p14:tracePt t="104027" x="1852613" y="2971800"/>
          <p14:tracePt t="104058" x="1795463" y="2947988"/>
          <p14:tracePt t="104091" x="1724025" y="2933700"/>
          <p14:tracePt t="104096" x="1709738" y="2924175"/>
          <p14:tracePt t="104112" x="1676400" y="2919413"/>
          <p14:tracePt t="104139" x="1619250" y="2905125"/>
          <p14:tracePt t="104142" x="1585913" y="2905125"/>
          <p14:tracePt t="104160" x="1547813" y="2895600"/>
          <p14:tracePt t="104176" x="1543050" y="2895600"/>
          <p14:tracePt t="104234" x="1528763" y="2895600"/>
          <p14:tracePt t="104249" x="1509713" y="2900363"/>
          <p14:tracePt t="104282" x="1462088" y="2924175"/>
          <p14:tracePt t="104284" x="1452563" y="2933700"/>
          <p14:tracePt t="104292" x="1443038" y="2943225"/>
          <p14:tracePt t="104308" x="1423988" y="2967038"/>
          <p14:tracePt t="104341" x="1376363" y="3000375"/>
          <p14:tracePt t="104345" x="1371600" y="3005138"/>
          <p14:tracePt t="104361" x="1362075" y="3014663"/>
          <p14:tracePt t="104406" x="1333500" y="3076575"/>
          <p14:tracePt t="104431" x="1314450" y="3119438"/>
          <p14:tracePt t="104435" x="1290638" y="3171825"/>
          <p14:tracePt t="104454" x="1271588" y="3243263"/>
          <p14:tracePt t="104461" x="1266825" y="3262313"/>
          <p14:tracePt t="104464" x="1243013" y="3324225"/>
          <p14:tracePt t="104496" x="1209675" y="3505200"/>
          <p14:tracePt t="104514" x="1209675" y="3638550"/>
          <p14:tracePt t="104548" x="1214438" y="3790950"/>
          <p14:tracePt t="104565" x="1214438" y="3824288"/>
          <p14:tracePt t="104606" x="1214438" y="3900488"/>
          <p14:tracePt t="104622" x="1214438" y="3943350"/>
          <p14:tracePt t="104670" x="1238250" y="4110038"/>
          <p14:tracePt t="104686" x="1247775" y="4152900"/>
          <p14:tracePt t="104722" x="1290638" y="4348163"/>
          <p14:tracePt t="104726" x="1304925" y="4386263"/>
          <p14:tracePt t="104746" x="1323975" y="4452938"/>
          <p14:tracePt t="104779" x="1357313" y="4567238"/>
          <p14:tracePt t="104800" x="1366838" y="4591050"/>
          <p14:tracePt t="104802" x="1371600" y="4605338"/>
          <p14:tracePt t="104831" x="1381125" y="4648200"/>
          <p14:tracePt t="104834" x="1385888" y="4662488"/>
          <p14:tracePt t="104857" x="1404938" y="4738688"/>
          <p14:tracePt t="104862" x="1414463" y="4772025"/>
          <p14:tracePt t="104900" x="1471613" y="4924425"/>
          <p14:tracePt t="104919" x="1485900" y="4953000"/>
          <p14:tracePt t="104953" x="1485900" y="4957763"/>
          <p14:tracePt t="105026" x="1485900" y="4972050"/>
          <p14:tracePt t="105058" x="1485900" y="4976813"/>
          <p14:tracePt t="105119" x="1481138" y="4995863"/>
          <p14:tracePt t="105153" x="1471613" y="5019675"/>
          <p14:tracePt t="105155" x="1466850" y="5029200"/>
          <p14:tracePt t="105172" x="1462088" y="5033963"/>
          <p14:tracePt t="105198" x="1428750" y="5086350"/>
          <p14:tracePt t="105228" x="1404938" y="5148263"/>
          <p14:tracePt t="105231" x="1395413" y="5162550"/>
          <p14:tracePt t="105246" x="1390650" y="5186363"/>
          <p14:tracePt t="105275" x="1390650" y="5210175"/>
          <p14:tracePt t="105322" x="1390650" y="5219700"/>
          <p14:tracePt t="105404" x="1476375" y="5219700"/>
          <p14:tracePt t="105424" x="1633538" y="5243513"/>
          <p14:tracePt t="105434" x="1681163" y="5248275"/>
          <p14:tracePt t="105451" x="1747838" y="5248275"/>
          <p14:tracePt t="105472" x="1795463" y="5248275"/>
          <p14:tracePt t="105479" x="1800225" y="5248275"/>
          <p14:tracePt t="105557" x="1852613" y="5248275"/>
          <p14:tracePt t="105808" x="1838325" y="5248275"/>
          <p14:tracePt t="105826" x="1824038" y="5257800"/>
          <p14:tracePt t="105848" x="1776413" y="5272088"/>
          <p14:tracePt t="105856" x="1757363" y="5276850"/>
          <p14:tracePt t="105870" x="1709738" y="5281613"/>
          <p14:tracePt t="105902" x="1600200" y="5314950"/>
          <p14:tracePt t="105904" x="1552575" y="5329238"/>
          <p14:tracePt t="105920" x="1514475" y="5343525"/>
          <p14:tracePt t="105958" x="1295400" y="5443538"/>
          <p14:tracePt t="105965" x="1257300" y="5462588"/>
          <p14:tracePt t="105984" x="1209675" y="5491163"/>
          <p14:tracePt t="106017" x="1152525" y="5538788"/>
          <p14:tracePt t="106032" x="1109663" y="5586413"/>
          <p14:tracePt t="106067" x="1033463" y="5648325"/>
          <p14:tracePt t="106075" x="1000125" y="5667375"/>
          <p14:tracePt t="106107" x="947738" y="5705475"/>
          <p14:tracePt t="106126" x="938213" y="5710238"/>
          <p14:tracePt t="106159" x="919163" y="5724525"/>
          <p14:tracePt t="106184" x="795338" y="5795963"/>
          <p14:tracePt t="106201" x="762000" y="5815013"/>
          <p14:tracePt t="106222" x="647700" y="5886450"/>
          <p14:tracePt t="106245" x="614363" y="5919788"/>
          <p14:tracePt t="106249" x="614363" y="5929313"/>
          <p14:tracePt t="106267" x="609600" y="5934075"/>
          <p14:tracePt t="106358" x="609600" y="5938838"/>
          <p14:tracePt t="106524" x="614363" y="5929313"/>
          <p14:tracePt t="106556" x="623888" y="5924550"/>
          <p14:tracePt t="106576" x="638175" y="5919788"/>
          <p14:tracePt t="106579" x="647700" y="5915025"/>
          <p14:tracePt t="106620" x="762000" y="5900738"/>
          <p14:tracePt t="106624" x="790575" y="5900738"/>
          <p14:tracePt t="106638" x="828675" y="5900738"/>
          <p14:tracePt t="106675" x="904875" y="5900738"/>
          <p14:tracePt t="106698" x="952500" y="5900738"/>
          <p14:tracePt t="106734" x="1028700" y="5900738"/>
          <p14:tracePt t="106750" x="1062038" y="5900738"/>
          <p14:tracePt t="106777" x="1143000" y="5900738"/>
          <p14:tracePt t="106808" x="1147763" y="5900738"/>
          <p14:tracePt t="107891" x="1143000" y="5900738"/>
          <p14:tracePt t="107936" x="1128713" y="5900738"/>
          <p14:tracePt t="108028" x="1090613" y="5900738"/>
          <p14:tracePt t="108045" x="1085850" y="5900738"/>
          <p14:tracePt t="108246" x="1081088" y="5900738"/>
          <p14:tracePt t="108340" x="1071563" y="5900738"/>
          <p14:tracePt t="108359" x="1066800" y="5900738"/>
          <p14:tracePt t="108713" x="1071563" y="5900738"/>
          <p14:tracePt t="108749" x="1076325" y="5895975"/>
          <p14:tracePt t="108767" x="1081088" y="5895975"/>
          <p14:tracePt t="108792" x="1100138" y="5891213"/>
          <p14:tracePt t="108807" x="1104900" y="5886450"/>
          <p14:tracePt t="108843" x="1114425" y="5886450"/>
          <p14:tracePt t="108873" x="1147763" y="5881688"/>
          <p14:tracePt t="108890" x="1157288" y="5876925"/>
          <p14:tracePt t="108936" x="1162050" y="5876925"/>
          <p14:tracePt t="108971" x="1185863" y="5872163"/>
          <p14:tracePt t="108996" x="1195388" y="5872163"/>
          <p14:tracePt t="109026" x="1209675" y="5872163"/>
          <p14:tracePt t="109082" x="1233488" y="5867400"/>
          <p14:tracePt t="109092" x="1243013" y="5867400"/>
          <p14:tracePt t="109109" x="1252538" y="5867400"/>
          <p14:tracePt t="109143" x="1271588" y="5867400"/>
          <p14:tracePt t="109168" x="1285875" y="5867400"/>
          <p14:tracePt t="109185" x="1300163" y="5867400"/>
          <p14:tracePt t="109218" x="1323975" y="5867400"/>
          <p14:tracePt t="109235" x="1366838" y="5867400"/>
          <p14:tracePt t="109270" x="1376363" y="5867400"/>
          <p14:tracePt t="109297" x="1385888" y="5867400"/>
          <p14:tracePt t="109317" x="1419225" y="5867400"/>
          <p14:tracePt t="109330" x="1438275" y="5862638"/>
          <p14:tracePt t="109347" x="1466850" y="5862638"/>
          <p14:tracePt t="109409" x="1476375" y="5862638"/>
          <p14:tracePt t="109435" x="1490663" y="5862638"/>
          <p14:tracePt t="109437" x="1495425" y="5862638"/>
          <p14:tracePt t="109455" x="1509713" y="5862638"/>
          <p14:tracePt t="109654" x="1514475" y="5862638"/>
          <p14:tracePt t="109876" x="1524000" y="5862638"/>
          <p14:tracePt t="109922" x="1533525" y="5853113"/>
          <p14:tracePt t="109986" x="1543050" y="5848350"/>
          <p14:tracePt t="110157" x="1543050" y="5843588"/>
          <p14:tracePt t="111307" x="1562100" y="5843588"/>
          <p14:tracePt t="111338" x="1624013" y="5838825"/>
          <p14:tracePt t="111369" x="1681163" y="5834063"/>
          <p14:tracePt t="111371" x="1695450" y="5834063"/>
          <p14:tracePt t="111388" x="1709738" y="5834063"/>
          <p14:tracePt t="111394" x="1709738" y="5829300"/>
          <p14:tracePt t="111403" x="1719263" y="5829300"/>
          <p14:tracePt t="111420" x="1724025" y="5824538"/>
          <p14:tracePt t="111437" x="1733550" y="5824538"/>
          <p14:tracePt t="111439" x="1738313" y="5824538"/>
          <p14:tracePt t="111448" x="1743075" y="5819775"/>
          <p14:tracePt t="111497" x="1757363" y="5819775"/>
          <p14:tracePt t="111499" x="1762125" y="5819775"/>
          <p14:tracePt t="111518" x="1781175" y="5819775"/>
          <p14:tracePt t="111521" x="1800225" y="5815013"/>
          <p14:tracePt t="111544" x="1838325" y="5815013"/>
          <p14:tracePt t="111547" x="1852613" y="5815013"/>
          <p14:tracePt t="111575" x="1895475" y="5815013"/>
          <p14:tracePt t="111605" x="1924050" y="5810250"/>
          <p14:tracePt t="111706" x="1933575" y="5810250"/>
          <p14:tracePt t="111729" x="1943100" y="5810250"/>
          <p14:tracePt t="111776" x="1947863" y="5810250"/>
          <p14:tracePt t="111921" x="1952625" y="5805488"/>
          <p14:tracePt t="111936" x="1957388" y="5805488"/>
          <p14:tracePt t="111980" x="1971675" y="5795963"/>
          <p14:tracePt t="111998" x="1981200" y="5791200"/>
          <p14:tracePt t="112028" x="1995488" y="5781675"/>
          <p14:tracePt t="112075" x="2019300" y="5762625"/>
          <p14:tracePt t="112079" x="2043113" y="5748338"/>
          <p14:tracePt t="112119" x="2052638" y="5738813"/>
          <p14:tracePt t="112152" x="2052638" y="5734050"/>
          <p14:tracePt t="112203" x="2057400" y="5734050"/>
          <p14:tracePt t="112276" x="2057400" y="5729288"/>
          <p14:tracePt t="112420" x="2057400" y="5715000"/>
          <p14:tracePt t="112479" x="2052638" y="5715000"/>
          <p14:tracePt t="112528" x="2043113" y="5705475"/>
          <p14:tracePt t="112572" x="2038350" y="5700713"/>
          <p14:tracePt t="112619" x="2033588" y="5700713"/>
          <p14:tracePt t="112656" x="2024063" y="5700713"/>
          <p14:tracePt t="112670" x="2014538" y="5700713"/>
          <p14:tracePt t="112697" x="2000250" y="5700713"/>
          <p14:tracePt t="112731" x="1981200" y="5700713"/>
          <p14:tracePt t="112811" x="1976438" y="5700713"/>
          <p14:tracePt t="112857" x="1971675" y="5700713"/>
          <p14:tracePt t="112870" x="1962150" y="5700713"/>
          <p14:tracePt t="112899" x="1947863" y="5700713"/>
          <p14:tracePt t="113139" x="1943100" y="5700713"/>
          <p14:tracePt t="113621" x="1938338" y="5700713"/>
          <p14:tracePt t="113685" x="1938338" y="5710238"/>
          <p14:tracePt t="113700" x="1933575" y="5719763"/>
          <p14:tracePt t="113732" x="1928813" y="5724525"/>
          <p14:tracePt t="113733" x="1928813" y="5729288"/>
          <p14:tracePt t="113792" x="1928813" y="5738813"/>
          <p14:tracePt t="113809" x="1928813" y="5743575"/>
          <p14:tracePt t="113854" x="1924050" y="5757863"/>
          <p14:tracePt t="113870" x="1919288" y="5767388"/>
          <p14:tracePt t="113891" x="1919288" y="5776913"/>
          <p14:tracePt t="113934" x="1914525" y="5791200"/>
          <p14:tracePt t="113982" x="1914525" y="5800725"/>
          <p14:tracePt t="114030" x="1914525" y="5805488"/>
          <p14:tracePt t="114078" x="1914525" y="5810250"/>
          <p14:tracePt t="114108" x="1914525" y="5819775"/>
          <p14:tracePt t="114248" x="1952625" y="5819775"/>
          <p14:tracePt t="114281" x="1971675" y="5819775"/>
          <p14:tracePt t="114359" x="1990725" y="5819775"/>
          <p14:tracePt t="114374" x="2000250" y="5810250"/>
          <p14:tracePt t="114402" x="2014538" y="5805488"/>
          <p14:tracePt t="114434" x="2024063" y="5805488"/>
          <p14:tracePt t="114464" x="2028825" y="5800725"/>
          <p14:tracePt t="114719" x="2028825" y="5791200"/>
          <p14:tracePt t="114732" x="2033588" y="5786438"/>
          <p14:tracePt t="114759" x="2038350" y="5776913"/>
          <p14:tracePt t="117160" x="2038350" y="5762625"/>
          <p14:tracePt t="117252" x="2019300" y="5762625"/>
          <p14:tracePt t="117307" x="1976438" y="5762625"/>
          <p14:tracePt t="117340" x="1952625" y="5762625"/>
          <p14:tracePt t="117361" x="1928813" y="5762625"/>
          <p14:tracePt t="117371" x="1924050" y="5762625"/>
          <p14:tracePt t="117373" x="1919288" y="5762625"/>
          <p14:tracePt t="117390" x="1900238" y="5762625"/>
          <p14:tracePt t="117426" x="1857375" y="5762625"/>
          <p14:tracePt t="117472" x="1819275" y="5762625"/>
          <p14:tracePt t="117495" x="1809750" y="5762625"/>
          <p14:tracePt t="117512" x="1800225" y="5762625"/>
          <p14:tracePt t="117514" x="1790700" y="5762625"/>
          <p14:tracePt t="117532" x="1781175" y="5762625"/>
          <p14:tracePt t="117549" x="1766888" y="5762625"/>
          <p14:tracePt t="117578" x="1747838" y="5762625"/>
          <p14:tracePt t="117624" x="1728788" y="5767388"/>
          <p14:tracePt t="117641" x="1700213" y="5767388"/>
          <p14:tracePt t="117666" x="1676400" y="5772150"/>
          <p14:tracePt t="117681" x="1671638" y="5772150"/>
          <p14:tracePt t="117745" x="1624013" y="5772150"/>
          <p14:tracePt t="117748" x="1604963" y="5772150"/>
          <p14:tracePt t="117779" x="1504950" y="5772150"/>
          <p14:tracePt t="117796" x="1471613" y="5772150"/>
          <p14:tracePt t="117917" x="1462088" y="5772150"/>
          <p14:tracePt t="117933" x="1457325" y="5772150"/>
          <p14:tracePt t="118400" x="1509713" y="5772150"/>
          <p14:tracePt t="118437" x="1652588" y="5772150"/>
          <p14:tracePt t="118455" x="1676400" y="5772150"/>
          <p14:tracePt t="118477" x="1681163" y="5772150"/>
          <p14:tracePt t="118551" x="1771650" y="5772150"/>
          <p14:tracePt t="118589" x="1847850" y="5772150"/>
          <p14:tracePt t="118595" x="1852613" y="5772150"/>
          <p14:tracePt t="118609" x="1862138" y="5772150"/>
          <p14:tracePt t="118635" x="1866900" y="5772150"/>
          <p14:tracePt t="118667" x="1924050" y="5772150"/>
          <p14:tracePt t="118669" x="1943100" y="5772150"/>
          <p14:tracePt t="118703" x="1995488" y="5772150"/>
          <p14:tracePt t="118721" x="2000250" y="5772150"/>
          <p14:tracePt t="118761" x="2024063" y="5772150"/>
          <p14:tracePt t="118767" x="2028825" y="5772150"/>
          <p14:tracePt t="118783" x="2043113" y="5772150"/>
          <p14:tracePt t="118809" x="2066925" y="5772150"/>
          <p14:tracePt t="118843" x="2114550" y="5767388"/>
          <p14:tracePt t="118860" x="2119313" y="5767388"/>
          <p14:tracePt t="118892" x="2124075" y="5767388"/>
          <p14:tracePt t="119574" x="2100263" y="5767388"/>
          <p14:tracePt t="119576" x="2090738" y="5767388"/>
          <p14:tracePt t="119590" x="2081213" y="5767388"/>
          <p14:tracePt t="119593" x="2071688" y="5767388"/>
          <p14:tracePt t="119609" x="2047875" y="5767388"/>
          <p14:tracePt t="119614" x="2038350" y="5767388"/>
          <p14:tracePt t="119635" x="2028825" y="5767388"/>
          <p14:tracePt t="119683" x="2000250" y="5772150"/>
          <p14:tracePt t="119685" x="1990725" y="5776913"/>
          <p14:tracePt t="119700" x="1957388" y="5781675"/>
          <p14:tracePt t="119732" x="1909763" y="5786438"/>
          <p14:tracePt t="119734" x="1900238" y="5786438"/>
          <p14:tracePt t="119749" x="1890713" y="5791200"/>
          <p14:tracePt t="119814" x="1866900" y="5791200"/>
          <p14:tracePt t="119840" x="1838325" y="5791200"/>
          <p14:tracePt t="119857" x="1828800" y="5791200"/>
          <p14:tracePt t="119887" x="1785938" y="5791200"/>
          <p14:tracePt t="119891" x="1757363" y="5791200"/>
          <p14:tracePt t="119908" x="1700213" y="5791200"/>
          <p14:tracePt t="119954" x="1562100" y="5805488"/>
          <p14:tracePt t="119958" x="1557338" y="5805488"/>
          <p14:tracePt t="119982" x="1514475" y="5815013"/>
          <p14:tracePt t="120014" x="1471613" y="5819775"/>
          <p14:tracePt t="120059" x="1466850" y="5824538"/>
          <p14:tracePt t="120169" x="1462088" y="5824538"/>
          <p14:tracePt t="120358" x="1457325" y="5824538"/>
          <p14:tracePt t="120371" x="1443038" y="5824538"/>
          <p14:tracePt t="120401" x="1428750" y="5824538"/>
          <p14:tracePt t="120450" x="1400175" y="5824538"/>
          <p14:tracePt t="120483" x="1362075" y="5824538"/>
          <p14:tracePt t="120496" x="1352550" y="5824538"/>
          <p14:tracePt t="120528" x="1338263" y="5824538"/>
          <p14:tracePt t="120556" x="1185863" y="5824538"/>
          <p14:tracePt t="120574" x="1109663" y="5824538"/>
          <p14:tracePt t="120603" x="1052513" y="5824538"/>
          <p14:tracePt t="120621" x="1042988" y="5824538"/>
          <p14:tracePt t="120667" x="1019175" y="5824538"/>
          <p14:tracePt t="120682" x="995363" y="5824538"/>
          <p14:tracePt t="120719" x="957263" y="5824538"/>
          <p14:tracePt t="120733" x="952500" y="5824538"/>
          <p14:tracePt t="121685" x="971550" y="5824538"/>
          <p14:tracePt t="121713" x="1033463" y="5834063"/>
          <p14:tracePt t="121716" x="1071563" y="5838825"/>
          <p14:tracePt t="121744" x="1195388" y="5867400"/>
          <p14:tracePt t="121778" x="1371600" y="5915025"/>
          <p14:tracePt t="121792" x="1409700" y="5924550"/>
          <p14:tracePt t="121823" x="1485900" y="5957888"/>
          <p14:tracePt t="121826" x="1500188" y="5962650"/>
          <p14:tracePt t="121853" x="1576388" y="5995988"/>
          <p14:tracePt t="121856" x="1600200" y="6010275"/>
          <p14:tracePt t="121870" x="1624013" y="6024563"/>
          <p14:tracePt t="121871" x="1647825" y="6038850"/>
          <p14:tracePt t="121888" x="1657350" y="6053138"/>
          <p14:tracePt t="121916" x="1657350" y="6062663"/>
          <p14:tracePt t="122012" x="1643063" y="6081713"/>
          <p14:tracePt t="122014" x="1633538" y="6086475"/>
          <p14:tracePt t="122027" x="1614488" y="6091238"/>
          <p14:tracePt t="122029" x="1614488" y="6096000"/>
          <p14:tracePt t="122046" x="1595438" y="6100763"/>
          <p14:tracePt t="122059" x="1571625" y="6100763"/>
          <p14:tracePt t="122091" x="1528763" y="6100763"/>
          <p14:tracePt t="122096" x="1509713" y="6100763"/>
          <p14:tracePt t="122110" x="1495425" y="6100763"/>
          <p14:tracePt t="122113" x="1471613" y="6100763"/>
          <p14:tracePt t="122157" x="1433513" y="6100763"/>
          <p14:tracePt t="122198" x="1333500" y="6100763"/>
          <p14:tracePt t="122233" x="1276350" y="6100763"/>
          <p14:tracePt t="122248" x="1247775" y="6105525"/>
          <p14:tracePt t="122263" x="1228725" y="6110288"/>
          <p14:tracePt t="122296" x="1185863" y="6115050"/>
          <p14:tracePt t="122341" x="1109663" y="6115050"/>
          <p14:tracePt t="122343" x="1081088" y="6115050"/>
          <p14:tracePt t="122384" x="1028700" y="6124575"/>
          <p14:tracePt t="122401" x="981075" y="6129338"/>
          <p14:tracePt t="122436" x="823913" y="6143625"/>
          <p14:tracePt t="122465" x="795338" y="6143625"/>
          <p14:tracePt t="122467" x="785813" y="6148388"/>
          <p14:tracePt t="122482" x="776288" y="6148388"/>
          <p14:tracePt t="122512" x="771525" y="6148388"/>
          <p14:tracePt t="122556" x="685800" y="6148388"/>
          <p14:tracePt t="122592" x="614363" y="6148388"/>
          <p14:tracePt t="122619" x="604838" y="6148388"/>
          <p14:tracePt t="122655" x="581025" y="6148388"/>
          <p14:tracePt t="122670" x="566738" y="6148388"/>
          <p14:tracePt t="122695" x="561975" y="6148388"/>
          <p14:tracePt t="122921" x="623888" y="6148388"/>
          <p14:tracePt t="122934" x="661988" y="6148388"/>
          <p14:tracePt t="122962" x="762000" y="6138863"/>
          <p14:tracePt t="122966" x="790575" y="6138863"/>
          <p14:tracePt t="122993" x="862013" y="6138863"/>
          <p14:tracePt t="123027" x="1052513" y="6138863"/>
          <p14:tracePt t="123032" x="1071563" y="6138863"/>
          <p14:tracePt t="123033" x="1138238" y="6138863"/>
          <p14:tracePt t="123045" x="1162050" y="6138863"/>
          <p14:tracePt t="123075" x="1266825" y="6138863"/>
          <p14:tracePt t="123123" x="1300163" y="6138863"/>
          <p14:tracePt t="123139" x="1347788" y="6138863"/>
          <p14:tracePt t="123170" x="1533525" y="6143625"/>
          <p14:tracePt t="123217" x="1652588" y="6143625"/>
          <p14:tracePt t="123243" x="1666875" y="6143625"/>
          <p14:tracePt t="123246" x="1676400" y="6143625"/>
          <p14:tracePt t="123260" x="1690688" y="6143625"/>
          <p14:tracePt t="123296" x="1795463" y="6143625"/>
          <p14:tracePt t="123298" x="1824038" y="6143625"/>
          <p14:tracePt t="123312" x="1881188" y="6143625"/>
          <p14:tracePt t="123327" x="1938338" y="6143625"/>
          <p14:tracePt t="123341" x="1990725" y="6143625"/>
          <p14:tracePt t="123358" x="2033588" y="6143625"/>
          <p14:tracePt t="123372" x="2071688" y="6143625"/>
          <p14:tracePt t="123401" x="2147888" y="6143625"/>
          <p14:tracePt t="123432" x="2224088" y="6143625"/>
          <p14:tracePt t="123461" x="2252663" y="6143625"/>
          <p14:tracePt t="123463" x="2257425" y="6143625"/>
          <p14:tracePt t="123480" x="2262188" y="6143625"/>
          <p14:tracePt t="123495" x="2281238" y="6143625"/>
          <p14:tracePt t="123515" x="2309813" y="6143625"/>
          <p14:tracePt t="123530" x="2333625" y="6143625"/>
          <p14:tracePt t="123561" x="2376488" y="6143625"/>
          <p14:tracePt t="123592" x="2381250" y="6143625"/>
          <p14:tracePt t="123638" x="2386013" y="6143625"/>
          <p14:tracePt t="123668" x="2409825" y="6129338"/>
          <p14:tracePt t="123731" x="2414588" y="6124575"/>
          <p14:tracePt t="123776" x="2424113" y="6115050"/>
          <p14:tracePt t="123791" x="2428875" y="6110288"/>
          <p14:tracePt t="124029" x="2371725" y="6115050"/>
          <p14:tracePt t="124076" x="2266950" y="6124575"/>
          <p14:tracePt t="124080" x="2247900" y="6124575"/>
          <p14:tracePt t="124108" x="2166938" y="6129338"/>
          <p14:tracePt t="124126" x="2138363" y="6129338"/>
          <p14:tracePt t="124154" x="2100263" y="6129338"/>
          <p14:tracePt t="124204" x="2043113" y="6129338"/>
          <p14:tracePt t="124219" x="1957388" y="6124575"/>
          <p14:tracePt t="124260" x="1685925" y="6100763"/>
          <p14:tracePt t="124276" x="1604963" y="6100763"/>
          <p14:tracePt t="124307" x="1533525" y="6100763"/>
          <p14:tracePt t="124309" x="1519238" y="6100763"/>
          <p14:tracePt t="124323" x="1466850" y="6100763"/>
          <p14:tracePt t="124357" x="1323975" y="6100763"/>
          <p14:tracePt t="124362" x="1300163" y="6100763"/>
          <p14:tracePt t="124376" x="1266825" y="6100763"/>
          <p14:tracePt t="124377" x="1247775" y="6100763"/>
          <p14:tracePt t="124385" x="1219200" y="6100763"/>
          <p14:tracePt t="124400" x="1195388" y="6100763"/>
          <p14:tracePt t="124434" x="1095375" y="6100763"/>
          <p14:tracePt t="124436" x="1071563" y="6100763"/>
          <p14:tracePt t="124449" x="1042988" y="6100763"/>
          <p14:tracePt t="124478" x="957263" y="6096000"/>
          <p14:tracePt t="124493" x="942975" y="6096000"/>
          <p14:tracePt t="124526" x="938213" y="6096000"/>
          <p14:tracePt t="124575" x="871538" y="6096000"/>
          <p14:tracePt t="124579" x="857250" y="6096000"/>
          <p14:tracePt t="124619" x="852488" y="6096000"/>
          <p14:tracePt t="124776" x="847725" y="6096000"/>
          <p14:tracePt t="124807" x="823913" y="6096000"/>
          <p14:tracePt t="124824" x="819150" y="6096000"/>
          <p14:tracePt t="124917" x="785813" y="6096000"/>
          <p14:tracePt t="124968" x="776288" y="6100763"/>
          <p14:tracePt t="125187" x="781050" y="6096000"/>
          <p14:tracePt t="125215" x="795338" y="6053138"/>
          <p14:tracePt t="125217" x="804863" y="6029325"/>
          <p14:tracePt t="125234" x="823913" y="5986463"/>
          <p14:tracePt t="125258" x="871538" y="5895975"/>
          <p14:tracePt t="125281" x="942975" y="5800725"/>
          <p14:tracePt t="125307" x="1033463" y="5686425"/>
          <p14:tracePt t="125343" x="1100138" y="5600700"/>
          <p14:tracePt t="125345" x="1123950" y="5576888"/>
          <p14:tracePt t="125372" x="1176338" y="5519738"/>
          <p14:tracePt t="125374" x="1181100" y="5505450"/>
          <p14:tracePt t="125402" x="1228725" y="5462588"/>
          <p14:tracePt t="125431" x="1262063" y="5424488"/>
          <p14:tracePt t="125434" x="1262063" y="5419725"/>
          <p14:tracePt t="125451" x="1271588" y="5410200"/>
          <p14:tracePt t="125481" x="1290638" y="5391150"/>
          <p14:tracePt t="125496" x="1295400" y="5381625"/>
          <p14:tracePt t="125512" x="1309688" y="5367338"/>
          <p14:tracePt t="125546" x="1314450" y="5348288"/>
          <p14:tracePt t="125548" x="1319213" y="5338763"/>
          <p14:tracePt t="125560" x="1323975" y="5329238"/>
          <p14:tracePt t="125586" x="1338263" y="5305425"/>
          <p14:tracePt t="125621" x="1371600" y="5248275"/>
          <p14:tracePt t="125654" x="1476375" y="5076825"/>
          <p14:tracePt t="125684" x="1524000" y="4972050"/>
          <p14:tracePt t="125702" x="1538288" y="4948238"/>
          <p14:tracePt t="125729" x="1552575" y="4919663"/>
          <p14:tracePt t="125733" x="1557338" y="4910138"/>
          <p14:tracePt t="125781" x="1562100" y="4895850"/>
          <p14:tracePt t="125978" x="1562100" y="4910138"/>
          <p14:tracePt t="125992" x="1552575" y="4929188"/>
          <p14:tracePt t="126027" x="1514475" y="4995863"/>
          <p14:tracePt t="126061" x="1452563" y="5067300"/>
          <p14:tracePt t="126075" x="1419225" y="5100638"/>
          <p14:tracePt t="126106" x="1352550" y="5181600"/>
          <p14:tracePt t="126121" x="1309688" y="5233988"/>
          <p14:tracePt t="126151" x="1204913" y="5343525"/>
          <p14:tracePt t="126170" x="1157288" y="5395913"/>
          <p14:tracePt t="126201" x="1119188" y="5467350"/>
          <p14:tracePt t="126218" x="1095375" y="5505450"/>
          <p14:tracePt t="126244" x="1042988" y="5586413"/>
          <p14:tracePt t="126275" x="1000125" y="5662613"/>
          <p14:tracePt t="126325" x="947738" y="5743575"/>
          <p14:tracePt t="126356" x="900113" y="5810250"/>
          <p14:tracePt t="126420" x="881063" y="5853113"/>
          <p14:tracePt t="126480" x="871538" y="5876925"/>
          <p14:tracePt t="126483" x="866775" y="5886450"/>
          <p14:tracePt t="126494" x="866775" y="5891213"/>
          <p14:tracePt t="126509" x="862013" y="5910263"/>
          <p14:tracePt t="126540" x="862013" y="5929313"/>
          <p14:tracePt t="126577" x="862013" y="5948363"/>
          <p14:tracePt t="126589" x="862013" y="5953125"/>
          <p14:tracePt t="126620" x="857250" y="5972175"/>
          <p14:tracePt t="126654" x="857250" y="5986463"/>
          <p14:tracePt t="126656" x="857250" y="5991225"/>
          <p14:tracePt t="126683" x="857250" y="6010275"/>
          <p14:tracePt t="126720" x="857250" y="6029325"/>
          <p14:tracePt t="126933" x="895350" y="6029325"/>
          <p14:tracePt t="126968" x="1019175" y="6029325"/>
          <p14:tracePt t="126982" x="1023938" y="6029325"/>
          <p14:tracePt t="127008" x="1028700" y="6029325"/>
          <p14:tracePt t="127062" x="1143000" y="6024563"/>
          <p14:tracePt t="127079" x="1185863" y="6015038"/>
          <p14:tracePt t="127122" x="1200150" y="6015038"/>
          <p14:tracePt t="127156" x="1214438" y="6015038"/>
          <p14:tracePt t="127172" x="1238250" y="6005513"/>
          <p14:tracePt t="127202" x="1309688" y="5981700"/>
          <p14:tracePt t="127219" x="1333500" y="5972175"/>
          <p14:tracePt t="127244" x="1343025" y="5962650"/>
          <p14:tracePt t="127258" x="1347788" y="5953125"/>
          <p14:tracePt t="127292" x="1381125" y="5929313"/>
          <p14:tracePt t="127295" x="1390650" y="5915025"/>
          <p14:tracePt t="127311" x="1400175" y="5905500"/>
          <p14:tracePt t="127341" x="1414463" y="5867400"/>
          <p14:tracePt t="127373" x="1423988" y="5829300"/>
          <p14:tracePt t="127390" x="1423988" y="5815013"/>
          <p14:tracePt t="127423" x="1428750" y="5772150"/>
          <p14:tracePt t="127440" x="1428750" y="5762625"/>
          <p14:tracePt t="127464" x="1428750" y="5738813"/>
          <p14:tracePt t="127556" x="1428750" y="5734050"/>
          <p14:tracePt t="127590" x="1395413" y="5729288"/>
          <p14:tracePt t="127624" x="1328738" y="5724525"/>
          <p14:tracePt t="127641" x="1300163" y="5724525"/>
          <p14:tracePt t="127668" x="1285875" y="5724525"/>
          <p14:tracePt t="127681" x="1266825" y="5724525"/>
          <p14:tracePt t="127727" x="1257300" y="5724525"/>
          <p14:tracePt t="127775" x="1176338" y="5738813"/>
          <p14:tracePt t="127777" x="1166813" y="5743575"/>
          <p14:tracePt t="127810" x="1128713" y="5762625"/>
          <p14:tracePt t="127812" x="1123950" y="5772150"/>
          <p14:tracePt t="127838" x="1095375" y="5805488"/>
          <p14:tracePt t="127870" x="1081088" y="5848350"/>
          <p14:tracePt t="127871" x="1081088" y="5857875"/>
          <p14:tracePt t="127889" x="1076325" y="5872163"/>
          <p14:tracePt t="127922" x="1076325" y="5910263"/>
          <p14:tracePt t="127924" x="1081088" y="5924550"/>
          <p14:tracePt t="127941" x="1104900" y="5948363"/>
          <p14:tracePt t="127967" x="1157288" y="5976938"/>
          <p14:tracePt t="127969" x="1181100" y="5986463"/>
          <p14:tracePt t="127984" x="1247775" y="5995988"/>
          <p14:tracePt t="128033" x="1500188" y="5995988"/>
          <p14:tracePt t="128078" x="1552575" y="5981700"/>
          <p14:tracePt t="128097" x="1566863" y="5976938"/>
          <p14:tracePt t="128118" x="1576388" y="5972175"/>
          <p14:tracePt t="128871" x="1624013" y="5895975"/>
          <p14:tracePt t="128889" x="1662113" y="5829300"/>
          <p14:tracePt t="128892" x="1700213" y="5786438"/>
          <p14:tracePt t="128919" x="1795463" y="5643563"/>
          <p14:tracePt t="128921" x="1824038" y="5600700"/>
          <p14:tracePt t="128937" x="1862138" y="5529263"/>
          <p14:tracePt t="128970" x="1924050" y="5395913"/>
          <p14:tracePt t="129010" x="1981200" y="5286375"/>
          <p14:tracePt t="129043" x="1995488" y="5238750"/>
          <p14:tracePt t="129049" x="1995488" y="5233988"/>
          <p14:tracePt t="129078" x="1995488" y="5229225"/>
          <p14:tracePt t="129080" x="1995488" y="5224463"/>
          <p14:tracePt t="129118" x="1995488" y="5214938"/>
          <p14:tracePt t="129185" x="1971675" y="5186363"/>
          <p14:tracePt t="129200" x="1947863" y="5167313"/>
          <p14:tracePt t="129233" x="1876425" y="5110163"/>
          <p14:tracePt t="129248" x="1828800" y="5072063"/>
          <p14:tracePt t="129275" x="1766888" y="5038725"/>
          <p14:tracePt t="129278" x="1752600" y="5033963"/>
          <p14:tracePt t="129293" x="1733550" y="5024438"/>
          <p14:tracePt t="129325" x="1714500" y="5024438"/>
          <p14:tracePt t="129356" x="1671638" y="5019675"/>
          <p14:tracePt t="129373" x="1628775" y="5014913"/>
          <p14:tracePt t="129404" x="1519238" y="5010150"/>
          <p14:tracePt t="129433" x="1323975" y="4981575"/>
          <p14:tracePt t="129462" x="1276350" y="4976813"/>
          <p14:tracePt t="129464" x="1266825" y="4976813"/>
          <p14:tracePt t="129479" x="1262063" y="4976813"/>
          <p14:tracePt t="129530" x="1181100" y="4976813"/>
          <p14:tracePt t="129560" x="1085850" y="4995863"/>
          <p14:tracePt t="129590" x="1023938" y="5005388"/>
          <p14:tracePt t="129622" x="985838" y="5010150"/>
          <p14:tracePt t="129654" x="947738" y="5010150"/>
          <p14:tracePt t="129658" x="942975" y="5010150"/>
          <p14:tracePt t="129685" x="933450" y="5010150"/>
          <p14:tracePt t="129775" x="919163" y="5010150"/>
          <p14:tracePt t="129811" x="914400" y="5010150"/>
          <p14:tracePt t="130004" x="981075" y="5010150"/>
          <p14:tracePt t="130033" x="1090613" y="5010150"/>
          <p14:tracePt t="130051" x="1123950" y="5010150"/>
          <p14:tracePt t="130056" x="1138238" y="5010150"/>
          <p14:tracePt t="130076" x="1162050" y="5014913"/>
          <p14:tracePt t="130080" x="1185863" y="5019675"/>
          <p14:tracePt t="130087" x="1195388" y="5019675"/>
          <p14:tracePt t="130092" x="1223963" y="5024438"/>
          <p14:tracePt t="130107" x="1290638" y="5024438"/>
          <p14:tracePt t="130141" x="1471613" y="5024438"/>
          <p14:tracePt t="130152" x="1509713" y="5024438"/>
          <p14:tracePt t="130185" x="1552575" y="5024438"/>
          <p14:tracePt t="130202" x="1604963" y="5024438"/>
          <p14:tracePt t="130236" x="1704975" y="5024438"/>
          <p14:tracePt t="130260" x="1733550" y="5019675"/>
          <p14:tracePt t="130292" x="1771650" y="5019675"/>
          <p14:tracePt t="130294" x="1785938" y="5014913"/>
          <p14:tracePt t="130309" x="1809750" y="5014913"/>
          <p14:tracePt t="130343" x="1814513" y="5014913"/>
          <p14:tracePt t="130561" x="1809750" y="5014913"/>
          <p14:tracePt t="130604" x="1781175" y="5000625"/>
          <p14:tracePt t="130620" x="1747838" y="4991100"/>
          <p14:tracePt t="130652" x="1709738" y="4976813"/>
          <p14:tracePt t="130654" x="1704975" y="4976813"/>
          <p14:tracePt t="130718" x="1662113" y="4972050"/>
          <p14:tracePt t="130746" x="1628775" y="4967288"/>
          <p14:tracePt t="130759" x="1619250" y="4967288"/>
          <p14:tracePt t="130797" x="1600200" y="4967288"/>
          <p14:tracePt t="130813" x="1585913" y="4967288"/>
          <p14:tracePt t="131104" x="1485900" y="5043488"/>
          <p14:tracePt t="131120" x="1428750" y="5067300"/>
          <p14:tracePt t="131151" x="1357313" y="5100638"/>
          <p14:tracePt t="131183" x="1290638" y="5114925"/>
          <p14:tracePt t="131186" x="1266825" y="5129213"/>
          <p14:tracePt t="131201" x="1185863" y="5143500"/>
          <p14:tracePt t="131234" x="1004888" y="5176838"/>
          <p14:tracePt t="131249" x="933450" y="5181600"/>
          <p14:tracePt t="131278" x="876300" y="5181600"/>
          <p14:tracePt t="131307" x="838200" y="5181600"/>
          <p14:tracePt t="131325" x="804863" y="5181600"/>
          <p14:tracePt t="131357" x="762000" y="5176838"/>
          <p14:tracePt t="131358" x="752475" y="5176838"/>
          <p14:tracePt t="131372" x="742950" y="5176838"/>
          <p14:tracePt t="131374" x="733425" y="5172075"/>
          <p14:tracePt t="131390" x="719138" y="5167313"/>
          <p14:tracePt t="131405" x="704850" y="5162550"/>
          <p14:tracePt t="131434" x="671513" y="5143500"/>
          <p14:tracePt t="131623" x="681038" y="5143500"/>
          <p14:tracePt t="131651" x="690563" y="5143500"/>
          <p14:tracePt t="131653" x="695325" y="5143500"/>
          <p14:tracePt t="131667" x="700088" y="5143500"/>
          <p14:tracePt t="131703" x="738188" y="5143500"/>
          <p14:tracePt t="131718" x="757238" y="5143500"/>
          <p14:tracePt t="131746" x="871538" y="5143500"/>
          <p14:tracePt t="131750" x="904875" y="5143500"/>
          <p14:tracePt t="131792" x="942975" y="5143500"/>
          <p14:tracePt t="131796" x="962025" y="5143500"/>
          <p14:tracePt t="131854" x="1066800" y="5143500"/>
          <p14:tracePt t="131869" x="1143000" y="5143500"/>
          <p14:tracePt t="131906" x="1238250" y="5129213"/>
          <p14:tracePt t="131919" x="1243013" y="5129213"/>
          <p14:tracePt t="131984" x="1285875" y="5129213"/>
          <p14:tracePt t="131998" x="1309688" y="5129213"/>
          <p14:tracePt t="132027" x="1362075" y="5138738"/>
          <p14:tracePt t="132057" x="1400175" y="5143500"/>
          <p14:tracePt t="132120" x="1404938" y="5143500"/>
          <p14:tracePt t="132373" x="1404938" y="5138738"/>
          <p14:tracePt t="132402" x="1404938" y="5129213"/>
          <p14:tracePt t="132450" x="1404938" y="5124450"/>
          <p14:tracePt t="132525" x="1404938" y="5114925"/>
          <p14:tracePt t="132590" x="1395413" y="5105400"/>
          <p14:tracePt t="132619" x="1381125" y="5100638"/>
          <p14:tracePt t="132652" x="1252538" y="5072063"/>
          <p14:tracePt t="132656" x="1228725" y="5067300"/>
          <p14:tracePt t="132672" x="1209675" y="5062538"/>
          <p14:tracePt t="132737" x="1185863" y="5062538"/>
          <p14:tracePt t="132765" x="1128713" y="5048250"/>
          <p14:tracePt t="132793" x="1095375" y="5048250"/>
          <p14:tracePt t="132868" x="1057275" y="5053013"/>
          <p14:tracePt t="132901" x="1028700" y="5062538"/>
          <p14:tracePt t="132932" x="1023938" y="5062538"/>
          <p14:tracePt t="133089" x="1028700" y="5062538"/>
          <p14:tracePt t="133119" x="1081088" y="5062538"/>
          <p14:tracePt t="133121" x="1090613" y="5062538"/>
          <p14:tracePt t="133136" x="1133475" y="5062538"/>
          <p14:tracePt t="133157" x="1166813" y="5062538"/>
          <p14:tracePt t="133169" x="1214438" y="5062538"/>
          <p14:tracePt t="133199" x="1328738" y="5062538"/>
          <p14:tracePt t="133235" x="1452563" y="5062538"/>
          <p14:tracePt t="133247" x="1490663" y="5062538"/>
          <p14:tracePt t="133309" x="1504950" y="5062538"/>
          <p14:tracePt t="133466" x="1428750" y="5081588"/>
          <p14:tracePt t="133492" x="1333500" y="5095875"/>
          <p14:tracePt t="133531" x="1200150" y="5119688"/>
          <p14:tracePt t="133544" x="1181100" y="5119688"/>
          <p14:tracePt t="133589" x="1166813" y="5119688"/>
          <p14:tracePt t="133606" x="1162050" y="5119688"/>
          <p14:tracePt t="133608" x="1147763" y="5119688"/>
          <p14:tracePt t="133623" x="1128713" y="5119688"/>
          <p14:tracePt t="133639" x="1109663" y="5119688"/>
          <p14:tracePt t="133653" x="1100138" y="5119688"/>
          <p14:tracePt t="134541" x="1123950" y="5119688"/>
          <p14:tracePt t="134557" x="1133475" y="5114925"/>
          <p14:tracePt t="134592" x="1143000" y="5114925"/>
          <p14:tracePt t="134886" x="1162050" y="5124450"/>
          <p14:tracePt t="134917" x="1166813" y="5129213"/>
          <p14:tracePt t="134978" x="1166813" y="5143500"/>
          <p14:tracePt t="135009" x="1166813" y="5172075"/>
          <p14:tracePt t="135011" x="1166813" y="5181600"/>
          <p14:tracePt t="135025" x="1166813" y="5186363"/>
          <p14:tracePt t="135028" x="1162050" y="5191125"/>
          <p14:tracePt t="135057" x="1152525" y="5210175"/>
          <p14:tracePt t="135075" x="1147763" y="5214938"/>
          <p14:tracePt t="135079" x="1143000" y="5219700"/>
          <p14:tracePt t="135088" x="1138238" y="5219700"/>
          <p14:tracePt t="135105" x="1128713" y="5229225"/>
          <p14:tracePt t="135137" x="1095375" y="5262563"/>
          <p14:tracePt t="135139" x="1081088" y="5267325"/>
          <p14:tracePt t="135202" x="990600" y="5300663"/>
          <p14:tracePt t="135215" x="957263" y="5319713"/>
          <p14:tracePt t="135247" x="904875" y="5343525"/>
          <p14:tracePt t="135278" x="885825" y="5357813"/>
          <p14:tracePt t="135308" x="881063" y="5367338"/>
          <p14:tracePt t="135342" x="876300" y="5381625"/>
          <p14:tracePt t="135433" x="885825" y="5391150"/>
          <p14:tracePt t="135468" x="1038225" y="5429250"/>
          <p14:tracePt t="135484" x="1152525" y="5453063"/>
          <p14:tracePt t="135497" x="1204913" y="5457825"/>
          <p14:tracePt t="135499" x="1233488" y="5462588"/>
          <p14:tracePt t="135525" x="1276350" y="5472113"/>
          <p14:tracePt t="135558" x="1281113" y="5476875"/>
          <p14:tracePt t="135603" x="1366838" y="5476875"/>
          <p14:tracePt t="135606" x="1395413" y="5476875"/>
          <p14:tracePt t="135621" x="1471613" y="5476875"/>
          <p14:tracePt t="135650" x="1547813" y="5476875"/>
          <p14:tracePt t="135683" x="1581150" y="5472113"/>
          <p14:tracePt t="135700" x="1619250" y="5472113"/>
          <p14:tracePt t="135702" x="1643063" y="5472113"/>
          <p14:tracePt t="135728" x="1743075" y="5472113"/>
          <p14:tracePt t="135731" x="1776413" y="5472113"/>
          <p14:tracePt t="135744" x="1804988" y="5472113"/>
          <p14:tracePt t="135781" x="1938338" y="5472113"/>
          <p14:tracePt t="135793" x="1976438" y="5472113"/>
          <p14:tracePt t="135822" x="2024063" y="5472113"/>
          <p14:tracePt t="135857" x="2066925" y="5467350"/>
          <p14:tracePt t="135870" x="2100263" y="5467350"/>
          <p14:tracePt t="135907" x="2228850" y="5467350"/>
          <p14:tracePt t="135948" x="2338388" y="5467350"/>
          <p14:tracePt t="135950" x="2352675" y="5467350"/>
          <p14:tracePt t="135978" x="2371725" y="5467350"/>
          <p14:tracePt t="135980" x="2381250" y="5467350"/>
          <p14:tracePt t="135996" x="2395538" y="5467350"/>
          <p14:tracePt t="136043" x="2409825" y="5462588"/>
          <p14:tracePt t="136091" x="2419350" y="5457825"/>
          <p14:tracePt t="136156" x="2419350" y="5448300"/>
          <p14:tracePt t="136169" x="2419350" y="5405438"/>
          <p14:tracePt t="136199" x="2381250" y="5353050"/>
          <p14:tracePt t="136234" x="2309813" y="5295900"/>
          <p14:tracePt t="136265" x="2247900" y="5248275"/>
          <p14:tracePt t="136283" x="2214563" y="5233988"/>
          <p14:tracePt t="136315" x="2157413" y="5214938"/>
          <p14:tracePt t="136316" x="2143125" y="5214938"/>
          <p14:tracePt t="136338" x="2105025" y="5200650"/>
          <p14:tracePt t="136340" x="2081213" y="5195888"/>
          <p14:tracePt t="136371" x="2014538" y="5181600"/>
          <p14:tracePt t="136404" x="1866900" y="5143500"/>
          <p14:tracePt t="136435" x="1766888" y="5114925"/>
          <p14:tracePt t="136436" x="1747838" y="5110163"/>
          <p14:tracePt t="136454" x="1719263" y="5105400"/>
          <p14:tracePt t="136478" x="1690688" y="5100638"/>
          <p14:tracePt t="136542" x="1633538" y="5100638"/>
          <p14:tracePt t="136572" x="1552575" y="5100638"/>
          <p14:tracePt t="136587" x="1543050" y="5100638"/>
          <p14:tracePt t="136650" x="1538288" y="5100638"/>
          <p14:tracePt t="136684" x="1533525" y="5100638"/>
          <p14:tracePt t="136970" x="1462088" y="5100638"/>
          <p14:tracePt t="136985" x="1376363" y="5100638"/>
          <p14:tracePt t="137027" x="1209675" y="5100638"/>
          <p14:tracePt t="137047" x="1185863" y="5100638"/>
          <p14:tracePt t="137124" x="1171575" y="5100638"/>
          <p14:tracePt t="137142" x="1147763" y="5100638"/>
          <p14:tracePt t="137175" x="1095375" y="5100638"/>
          <p14:tracePt t="137652" x="1104900" y="5110163"/>
          <p14:tracePt t="137687" x="1200150" y="5176838"/>
          <p14:tracePt t="137689" x="1223963" y="5195888"/>
          <p14:tracePt t="137705" x="1290638" y="5229225"/>
          <p14:tracePt t="137746" x="1519238" y="5334000"/>
          <p14:tracePt t="137748" x="1571625" y="5357813"/>
          <p14:tracePt t="137766" x="1652588" y="5391150"/>
          <p14:tracePt t="137807" x="1728788" y="5434013"/>
          <p14:tracePt t="137810" x="1738313" y="5438775"/>
          <p14:tracePt t="137859" x="1747838" y="5443538"/>
          <p14:tracePt t="137862" x="1757363" y="5443538"/>
          <p14:tracePt t="137889" x="1762125" y="5443538"/>
          <p14:tracePt t="137926" x="1766888" y="5443538"/>
          <p14:tracePt t="137967" x="1819275" y="5443538"/>
          <p14:tracePt t="137987" x="1852613" y="5443538"/>
          <p14:tracePt t="138011" x="1895475" y="5443538"/>
          <p14:tracePt t="138013" x="1900238" y="5443538"/>
          <p14:tracePt t="138046" x="1938338" y="5438775"/>
          <p14:tracePt t="138049" x="1947863" y="5438775"/>
          <p14:tracePt t="138074" x="1995488" y="5434013"/>
          <p14:tracePt t="138079" x="2019300" y="5434013"/>
          <p14:tracePt t="138101" x="2066925" y="5429250"/>
          <p14:tracePt t="138117" x="2124075" y="5429250"/>
          <p14:tracePt t="138155" x="2238375" y="5429250"/>
          <p14:tracePt t="138198" x="2257425" y="5429250"/>
          <p14:tracePt t="138201" x="2266950" y="5429250"/>
          <p14:tracePt t="138246" x="2338388" y="5429250"/>
          <p14:tracePt t="138280" x="2371725" y="5424488"/>
          <p14:tracePt t="138295" x="2386013" y="5424488"/>
          <p14:tracePt t="138325" x="2395538" y="5419725"/>
          <p14:tracePt t="138358" x="2433638" y="5410200"/>
          <p14:tracePt t="138373" x="2443163" y="5405438"/>
          <p14:tracePt t="138403" x="2443163" y="5400675"/>
          <p14:tracePt t="138434" x="2457450" y="5391150"/>
          <p14:tracePt t="138467" x="2524125" y="5343525"/>
          <p14:tracePt t="138487" x="2543175" y="5324475"/>
          <p14:tracePt t="138492" x="2552700" y="5314950"/>
          <p14:tracePt t="138516" x="2562225" y="5310188"/>
          <p14:tracePt t="138532" x="2562225" y="5300663"/>
          <p14:tracePt t="138564" x="2566988" y="5295900"/>
          <p14:tracePt t="138659" x="2557463" y="5262563"/>
          <p14:tracePt t="138684" x="2538413" y="5243513"/>
          <p14:tracePt t="138721" x="2505075" y="5219700"/>
          <p14:tracePt t="138747" x="2476500" y="5205413"/>
          <p14:tracePt t="138766" x="2462213" y="5200650"/>
          <p14:tracePt t="138800" x="2419350" y="5181600"/>
          <p14:tracePt t="138848" x="2300288" y="5148263"/>
          <p14:tracePt t="138869" x="2224088" y="5133975"/>
          <p14:tracePt t="138902" x="2166938" y="5114925"/>
          <p14:tracePt t="138904" x="2162175" y="5114925"/>
          <p14:tracePt t="138920" x="2157413" y="5114925"/>
          <p14:tracePt t="138966" x="2114550" y="5114925"/>
          <p14:tracePt t="139002" x="2005013" y="5100638"/>
          <p14:tracePt t="139028" x="1952625" y="5095875"/>
          <p14:tracePt t="139047" x="1924050" y="5095875"/>
          <p14:tracePt t="139061" x="1914525" y="5095875"/>
          <p14:tracePt t="139107" x="1785938" y="5076825"/>
          <p14:tracePt t="139122" x="1724025" y="5076825"/>
          <p14:tracePt t="139156" x="1633538" y="5062538"/>
          <p14:tracePt t="139163" x="1619250" y="5062538"/>
          <p14:tracePt t="139184" x="1614488" y="5057775"/>
          <p14:tracePt t="139238" x="1552575" y="5057775"/>
          <p14:tracePt t="139262" x="1471613" y="5048250"/>
          <p14:tracePt t="139265" x="1452563" y="5048250"/>
          <p14:tracePt t="139283" x="1404938" y="5033963"/>
          <p14:tracePt t="139291" x="1395413" y="5029200"/>
          <p14:tracePt t="139295" x="1390650" y="5029200"/>
          <p14:tracePt t="139385" x="1304925" y="5029200"/>
          <p14:tracePt t="139405" x="1276350" y="5029200"/>
          <p14:tracePt t="139434" x="1238250" y="5029200"/>
          <p14:tracePt t="139485" x="1214438" y="5033963"/>
          <p14:tracePt t="139500" x="1190625" y="5048250"/>
          <p14:tracePt t="139530" x="1176338" y="5062538"/>
          <p14:tracePt t="139560" x="1162050" y="5076825"/>
          <p14:tracePt t="139605" x="1157288" y="5095875"/>
          <p14:tracePt t="139652" x="1152525" y="5119688"/>
          <p14:tracePt t="139682" x="1147763" y="5143500"/>
          <p14:tracePt t="139684" x="1147763" y="5148263"/>
          <p14:tracePt t="139698" x="1147763" y="5157788"/>
          <p14:tracePt t="139702" x="1147763" y="5162550"/>
          <p14:tracePt t="139731" x="1147763" y="5172075"/>
          <p14:tracePt t="139745" x="1147763" y="5176838"/>
          <p14:tracePt t="139795" x="1147763" y="5181600"/>
          <p14:tracePt t="139824" x="1171575" y="5200650"/>
          <p14:tracePt t="139827" x="1190625" y="5205413"/>
          <p14:tracePt t="139840" x="1204913" y="5214938"/>
          <p14:tracePt t="139843" x="1219200" y="5219700"/>
          <p14:tracePt t="139859" x="1252538" y="5233988"/>
          <p14:tracePt t="139874" x="1276350" y="5243513"/>
          <p14:tracePt t="139902" x="1347788" y="5253038"/>
          <p14:tracePt t="139932" x="1476375" y="5262563"/>
          <p14:tracePt t="139979" x="1709738" y="5286375"/>
          <p14:tracePt t="139996" x="1776413" y="5286375"/>
          <p14:tracePt t="140025" x="1905000" y="5291138"/>
          <p14:tracePt t="140064" x="2047875" y="5295900"/>
          <p14:tracePt t="140094" x="2109788" y="5295900"/>
          <p14:tracePt t="140097" x="2114550" y="5295900"/>
          <p14:tracePt t="140136" x="2152650" y="5295900"/>
          <p14:tracePt t="140167" x="2190750" y="5291138"/>
          <p14:tracePt t="140184" x="2205038" y="5286375"/>
          <p14:tracePt t="140216" x="2228850" y="5276850"/>
          <p14:tracePt t="140247" x="2247900" y="5267325"/>
          <p14:tracePt t="140296" x="2252663" y="5262563"/>
          <p14:tracePt t="140462" x="2252663" y="5253038"/>
          <p14:tracePt t="140493" x="2252663" y="5248275"/>
          <p14:tracePt t="140532" x="2228850" y="5210175"/>
          <p14:tracePt t="140577" x="2205038" y="5176838"/>
          <p14:tracePt t="140593" x="2185988" y="5167313"/>
          <p14:tracePt t="140620" x="2147888" y="5138738"/>
          <p14:tracePt t="140654" x="2100263" y="5114925"/>
          <p14:tracePt t="140699" x="2019300" y="5095875"/>
          <p14:tracePt t="140716" x="1924050" y="5081588"/>
          <p14:tracePt t="140745" x="1790700" y="5067300"/>
          <p14:tracePt t="140749" x="1771650" y="5062538"/>
          <p14:tracePt t="140783" x="1681163" y="5062538"/>
          <p14:tracePt t="140813" x="1590675" y="5062538"/>
          <p14:tracePt t="140829" x="1533525" y="5062538"/>
          <p14:tracePt t="140858" x="1409700" y="5062538"/>
          <p14:tracePt t="140861" x="1390650" y="5067300"/>
          <p14:tracePt t="140872" x="1366838" y="5076825"/>
          <p14:tracePt t="140900" x="1300163" y="5095875"/>
          <p14:tracePt t="140936" x="1219200" y="5114925"/>
          <p14:tracePt t="140962" x="1204913" y="5114925"/>
          <p14:tracePt t="140967" x="1200150" y="5119688"/>
          <p14:tracePt t="140995" x="1190625" y="5124450"/>
          <p14:tracePt t="140998" x="1185863" y="5129213"/>
          <p14:tracePt t="141025" x="1171575" y="5143500"/>
          <p14:tracePt t="141028" x="1166813" y="5148263"/>
          <p14:tracePt t="141057" x="1133475" y="5167313"/>
          <p14:tracePt t="141095" x="1104900" y="5200650"/>
          <p14:tracePt t="141135" x="1100138" y="5219700"/>
          <p14:tracePt t="141311" x="1109663" y="5248275"/>
          <p14:tracePt t="141325" x="1119188" y="5257800"/>
          <p14:tracePt t="141356" x="1171575" y="5310188"/>
          <p14:tracePt t="141370" x="1190625" y="5319713"/>
          <p14:tracePt t="141403" x="1223963" y="5338763"/>
          <p14:tracePt t="141433" x="1295400" y="5381625"/>
          <p14:tracePt t="141467" x="1371600" y="5424488"/>
          <p14:tracePt t="141480" x="1447800" y="5448300"/>
          <p14:tracePt t="141517" x="1514475" y="5462588"/>
          <p14:tracePt t="141530" x="1524000" y="5467350"/>
          <p14:tracePt t="141558" x="1547813" y="5472113"/>
          <p14:tracePt t="141561" x="1562100" y="5472113"/>
          <p14:tracePt t="141574" x="1576388" y="5472113"/>
          <p14:tracePt t="141576" x="1600200" y="5472113"/>
          <p14:tracePt t="141592" x="1647825" y="5472113"/>
          <p14:tracePt t="141607" x="1709738" y="5472113"/>
          <p14:tracePt t="141639" x="1800225" y="5472113"/>
          <p14:tracePt t="141641" x="1828800" y="5472113"/>
          <p14:tracePt t="141656" x="1881188" y="5472113"/>
          <p14:tracePt t="141697" x="2066925" y="5467350"/>
          <p14:tracePt t="141732" x="2200275" y="5457825"/>
          <p14:tracePt t="141747" x="2224088" y="5453063"/>
          <p14:tracePt t="141779" x="2271713" y="5438775"/>
          <p14:tracePt t="141812" x="2319338" y="5429250"/>
          <p14:tracePt t="141813" x="2338388" y="5424488"/>
          <p14:tracePt t="141831" x="2381250" y="5405438"/>
          <p14:tracePt t="141857" x="2424113" y="5381625"/>
          <p14:tracePt t="141869" x="2452688" y="5367338"/>
          <p14:tracePt t="141906" x="2486025" y="5334000"/>
          <p14:tracePt t="141933" x="2495550" y="5314950"/>
          <p14:tracePt t="141934" x="2495550" y="5310188"/>
          <p14:tracePt t="141950" x="2495550" y="5300663"/>
          <p14:tracePt t="141978" x="2495550" y="5286375"/>
          <p14:tracePt t="142015" x="2495550" y="5267325"/>
          <p14:tracePt t="142016" x="2486025" y="5253038"/>
          <p14:tracePt t="142062" x="2419350" y="5200650"/>
          <p14:tracePt t="142090" x="2381250" y="5181600"/>
          <p14:tracePt t="142093" x="2366963" y="5176838"/>
          <p14:tracePt t="142106" x="2352675" y="5167313"/>
          <p14:tracePt t="142109" x="2343150" y="5167313"/>
          <p14:tracePt t="142122" x="2333625" y="5162550"/>
          <p14:tracePt t="142154" x="2309813" y="5157788"/>
          <p14:tracePt t="142202" x="2166938" y="5133975"/>
          <p14:tracePt t="142203" x="2143125" y="5129213"/>
          <p14:tracePt t="142218" x="2124075" y="5124450"/>
          <p14:tracePt t="142220" x="2090738" y="5119688"/>
          <p14:tracePt t="142246" x="2043113" y="5114925"/>
          <p14:tracePt t="142278" x="2043113" y="5110163"/>
          <p14:tracePt t="142340" x="1995488" y="5105400"/>
          <p14:tracePt t="142388" x="1971675" y="5105400"/>
          <p14:tracePt t="142930" x="1976438" y="5105400"/>
          <p14:tracePt t="142982" x="2014538" y="5076825"/>
          <p14:tracePt t="142997" x="2024063" y="5072063"/>
          <p14:tracePt t="143042" x="2028825" y="5067300"/>
          <p14:tracePt t="143044" x="2033588" y="5067300"/>
          <p14:tracePt t="143092" x="2038350" y="5062538"/>
          <p14:tracePt t="143342"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1ED877D1-3DC2-4C65-9573-6D11A359C2E2}"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21ABCA66-739D-4423-BE97-1D7CFA6E2BFC}" type="slidenum">
              <a:rPr lang="en-US" altLang="zh-CN"/>
              <a:pPr>
                <a:defRPr/>
              </a:pPr>
              <a:t>25</a:t>
            </a:fld>
            <a:endParaRPr lang="en-US" altLang="zh-CN"/>
          </a:p>
        </p:txBody>
      </p:sp>
      <p:sp>
        <p:nvSpPr>
          <p:cNvPr id="105474" name="Rectangle 2"/>
          <p:cNvSpPr>
            <a:spLocks noGrp="1" noChangeArrowheads="1"/>
          </p:cNvSpPr>
          <p:nvPr>
            <p:ph type="title"/>
          </p:nvPr>
        </p:nvSpPr>
        <p:spPr/>
        <p:txBody>
          <a:bodyPr/>
          <a:lstStyle/>
          <a:p>
            <a:pPr eaLnBrk="1" hangingPunct="1">
              <a:defRPr/>
            </a:pPr>
            <a:r>
              <a:rPr lang="en-US" altLang="zh-CN" dirty="0" smtClean="0"/>
              <a:t>8 </a:t>
            </a:r>
            <a:r>
              <a:rPr lang="zh-CN" altLang="en-US" dirty="0" smtClean="0"/>
              <a:t>别名（续）</a:t>
            </a:r>
          </a:p>
        </p:txBody>
      </p:sp>
      <p:sp>
        <p:nvSpPr>
          <p:cNvPr id="21510" name="Rectangle 3"/>
          <p:cNvSpPr>
            <a:spLocks noGrp="1" noChangeArrowheads="1"/>
          </p:cNvSpPr>
          <p:nvPr>
            <p:ph type="body" idx="1"/>
          </p:nvPr>
        </p:nvSpPr>
        <p:spPr>
          <a:xfrm>
            <a:off x="457200" y="1066800"/>
            <a:ext cx="8229600" cy="5064125"/>
          </a:xfrm>
        </p:spPr>
        <p:txBody>
          <a:bodyPr/>
          <a:lstStyle/>
          <a:p>
            <a:pPr eaLnBrk="1" hangingPunct="1">
              <a:buNone/>
            </a:pPr>
            <a:r>
              <a:rPr lang="en-US" altLang="zh-CN" sz="2000" dirty="0">
                <a:solidFill>
                  <a:srgbClr val="000099"/>
                </a:solidFill>
              </a:rPr>
              <a:t>% coin</a:t>
            </a:r>
          </a:p>
          <a:p>
            <a:pPr eaLnBrk="1" hangingPunct="1">
              <a:buNone/>
            </a:pPr>
            <a:r>
              <a:rPr lang="en-US" altLang="zh-CN" sz="2000" dirty="0">
                <a:solidFill>
                  <a:srgbClr val="000099"/>
                </a:solidFill>
              </a:rPr>
              <a:t>Coin 0.2.9 'Penny'(r10, Fri Jan 6 22:08:54 EST 2012)</a:t>
            </a:r>
          </a:p>
          <a:p>
            <a:pPr eaLnBrk="1" hangingPunct="1">
              <a:buNone/>
            </a:pPr>
            <a:r>
              <a:rPr lang="en-US" altLang="zh-CN" sz="2000" dirty="0">
                <a:solidFill>
                  <a:srgbClr val="000099"/>
                </a:solidFill>
              </a:rPr>
              <a:t>Type `#help' for help or `#quit' to exit.</a:t>
            </a:r>
          </a:p>
          <a:p>
            <a:pPr eaLnBrk="1" hangingPunct="1">
              <a:buNone/>
            </a:pPr>
            <a:r>
              <a:rPr lang="en-US" altLang="zh-CN" sz="2000" dirty="0">
                <a:solidFill>
                  <a:srgbClr val="000099"/>
                </a:solidFill>
              </a:rPr>
              <a:t>--&gt; </a:t>
            </a:r>
            <a:r>
              <a:rPr lang="en-US" altLang="zh-CN" sz="2000" dirty="0" err="1">
                <a:solidFill>
                  <a:srgbClr val="000099"/>
                </a:solidFill>
              </a:rPr>
              <a:t>int</a:t>
            </a:r>
            <a:r>
              <a:rPr lang="en-US" altLang="zh-CN" sz="2000" dirty="0">
                <a:solidFill>
                  <a:srgbClr val="000099"/>
                </a:solidFill>
              </a:rPr>
              <a:t>[] A = </a:t>
            </a:r>
            <a:r>
              <a:rPr lang="en-US" altLang="zh-CN" sz="2000" dirty="0" err="1">
                <a:solidFill>
                  <a:srgbClr val="000099"/>
                </a:solidFill>
              </a:rPr>
              <a:t>alloc_array</a:t>
            </a:r>
            <a:r>
              <a:rPr lang="en-US" altLang="zh-CN" sz="2000" dirty="0">
                <a:solidFill>
                  <a:srgbClr val="000099"/>
                </a:solidFill>
              </a:rPr>
              <a:t>(</a:t>
            </a:r>
            <a:r>
              <a:rPr lang="en-US" altLang="zh-CN" sz="2000" dirty="0" err="1">
                <a:solidFill>
                  <a:srgbClr val="000099"/>
                </a:solidFill>
              </a:rPr>
              <a:t>int</a:t>
            </a:r>
            <a:r>
              <a:rPr lang="en-US" altLang="zh-CN" sz="2000" dirty="0">
                <a:solidFill>
                  <a:srgbClr val="000099"/>
                </a:solidFill>
              </a:rPr>
              <a:t>, 5);</a:t>
            </a:r>
          </a:p>
          <a:p>
            <a:pPr eaLnBrk="1" hangingPunct="1">
              <a:buNone/>
            </a:pPr>
            <a:r>
              <a:rPr lang="en-US" altLang="zh-CN" sz="2000" dirty="0">
                <a:solidFill>
                  <a:srgbClr val="000099"/>
                </a:solidFill>
              </a:rPr>
              <a:t>A is 0xE8176FF0 (</a:t>
            </a:r>
            <a:r>
              <a:rPr lang="en-US" altLang="zh-CN" sz="2000" dirty="0" err="1">
                <a:solidFill>
                  <a:srgbClr val="000099"/>
                </a:solidFill>
              </a:rPr>
              <a:t>int</a:t>
            </a:r>
            <a:r>
              <a:rPr lang="en-US" altLang="zh-CN" sz="2000" dirty="0">
                <a:solidFill>
                  <a:srgbClr val="000099"/>
                </a:solidFill>
              </a:rPr>
              <a:t>[] with 5 elements)</a:t>
            </a:r>
          </a:p>
          <a:p>
            <a:pPr eaLnBrk="1" hangingPunct="1">
              <a:buNone/>
            </a:pPr>
            <a:r>
              <a:rPr lang="en-US" altLang="zh-CN" sz="2000" dirty="0">
                <a:solidFill>
                  <a:srgbClr val="000099"/>
                </a:solidFill>
              </a:rPr>
              <a:t>--&gt; </a:t>
            </a:r>
            <a:r>
              <a:rPr lang="en-US" altLang="zh-CN" sz="2000" dirty="0" err="1">
                <a:solidFill>
                  <a:srgbClr val="000099"/>
                </a:solidFill>
              </a:rPr>
              <a:t>int</a:t>
            </a:r>
            <a:r>
              <a:rPr lang="en-US" altLang="zh-CN" sz="2000" dirty="0">
                <a:solidFill>
                  <a:srgbClr val="000099"/>
                </a:solidFill>
              </a:rPr>
              <a:t>[] B = A;</a:t>
            </a:r>
          </a:p>
          <a:p>
            <a:pPr eaLnBrk="1" hangingPunct="1">
              <a:buNone/>
            </a:pPr>
            <a:r>
              <a:rPr lang="en-US" altLang="zh-CN" sz="2000" dirty="0">
                <a:solidFill>
                  <a:srgbClr val="000099"/>
                </a:solidFill>
              </a:rPr>
              <a:t>B is 0xE8176FF0 (</a:t>
            </a:r>
            <a:r>
              <a:rPr lang="en-US" altLang="zh-CN" sz="2000" dirty="0" err="1">
                <a:solidFill>
                  <a:srgbClr val="000099"/>
                </a:solidFill>
              </a:rPr>
              <a:t>int</a:t>
            </a:r>
            <a:r>
              <a:rPr lang="en-US" altLang="zh-CN" sz="2000" dirty="0">
                <a:solidFill>
                  <a:srgbClr val="000099"/>
                </a:solidFill>
              </a:rPr>
              <a:t>[] with 5 elements)</a:t>
            </a:r>
          </a:p>
          <a:p>
            <a:pPr eaLnBrk="1" hangingPunct="1">
              <a:buNone/>
            </a:pPr>
            <a:r>
              <a:rPr lang="en-US" altLang="zh-CN" sz="2000" dirty="0">
                <a:solidFill>
                  <a:srgbClr val="000099"/>
                </a:solidFill>
              </a:rPr>
              <a:t>--&gt; A[0] = 42;</a:t>
            </a:r>
          </a:p>
          <a:p>
            <a:pPr eaLnBrk="1" hangingPunct="1">
              <a:buNone/>
            </a:pPr>
            <a:r>
              <a:rPr lang="en-US" altLang="zh-CN" sz="2000" dirty="0">
                <a:solidFill>
                  <a:srgbClr val="000099"/>
                </a:solidFill>
              </a:rPr>
              <a:t>A[0] is 42 (</a:t>
            </a:r>
            <a:r>
              <a:rPr lang="en-US" altLang="zh-CN" sz="2000" dirty="0" err="1">
                <a:solidFill>
                  <a:srgbClr val="000099"/>
                </a:solidFill>
              </a:rPr>
              <a:t>int</a:t>
            </a:r>
            <a:r>
              <a:rPr lang="en-US" altLang="zh-CN" sz="2000" dirty="0">
                <a:solidFill>
                  <a:srgbClr val="000099"/>
                </a:solidFill>
              </a:rPr>
              <a:t>)</a:t>
            </a:r>
          </a:p>
          <a:p>
            <a:pPr eaLnBrk="1" hangingPunct="1">
              <a:buNone/>
            </a:pPr>
            <a:r>
              <a:rPr lang="en-US" altLang="zh-CN" sz="2000" dirty="0">
                <a:solidFill>
                  <a:srgbClr val="000099"/>
                </a:solidFill>
              </a:rPr>
              <a:t>--&gt; B[0];</a:t>
            </a:r>
          </a:p>
          <a:p>
            <a:pPr eaLnBrk="1" hangingPunct="1">
              <a:buNone/>
            </a:pPr>
            <a:r>
              <a:rPr lang="en-US" altLang="zh-CN" sz="2000" dirty="0">
                <a:solidFill>
                  <a:srgbClr val="000099"/>
                </a:solidFill>
              </a:rPr>
              <a:t>42 (</a:t>
            </a:r>
            <a:r>
              <a:rPr lang="en-US" altLang="zh-CN" sz="2000" dirty="0" err="1">
                <a:solidFill>
                  <a:srgbClr val="000099"/>
                </a:solidFill>
              </a:rPr>
              <a:t>int</a:t>
            </a:r>
            <a:r>
              <a:rPr lang="en-US" altLang="zh-CN" sz="2000" dirty="0">
                <a:solidFill>
                  <a:srgbClr val="000099"/>
                </a:solidFill>
              </a:rPr>
              <a:t>)</a:t>
            </a:r>
          </a:p>
          <a:p>
            <a:pPr eaLnBrk="1" hangingPunct="1">
              <a:buNone/>
            </a:pPr>
            <a:r>
              <a:rPr lang="en-US" altLang="zh-CN" sz="2000" dirty="0">
                <a:solidFill>
                  <a:srgbClr val="000099"/>
                </a:solidFill>
              </a:rPr>
              <a:t>--&gt;</a:t>
            </a:r>
          </a:p>
        </p:txBody>
      </p:sp>
      <p:pic>
        <p:nvPicPr>
          <p:cNvPr id="3" name="音频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936112002"/>
      </p:ext>
    </p:extLst>
  </p:cSld>
  <p:clrMapOvr>
    <a:masterClrMapping/>
  </p:clrMapOvr>
  <mc:AlternateContent xmlns:mc="http://schemas.openxmlformats.org/markup-compatibility/2006">
    <mc:Choice xmlns:p14="http://schemas.microsoft.com/office/powerpoint/2010/main" Requires="p14">
      <p:transition spd="slow" p14:dur="2000" advTm="82636"/>
    </mc:Choice>
    <mc:Fallback>
      <p:transition spd="slow" advTm="82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634" x="4343400" y="3533775"/>
          <p14:tracePt t="4905" x="4329113" y="3533775"/>
          <p14:tracePt t="4932" x="4291013" y="3524250"/>
          <p14:tracePt t="4957" x="4195763" y="3486150"/>
          <p14:tracePt t="4989" x="4014788" y="3429000"/>
          <p14:tracePt t="4991" x="3952875" y="3414713"/>
          <p14:tracePt t="5022" x="3776663" y="3371850"/>
          <p14:tracePt t="5061" x="3462338" y="3262313"/>
          <p14:tracePt t="5084" x="3271838" y="3186113"/>
          <p14:tracePt t="5087" x="3195638" y="3162300"/>
          <p14:tracePt t="5101" x="3124200" y="3128963"/>
          <p14:tracePt t="5104" x="3067050" y="3109913"/>
          <p14:tracePt t="5132" x="2800350" y="3024188"/>
          <p14:tracePt t="5148" x="2695575" y="2990850"/>
          <p14:tracePt t="5177" x="2528888" y="2943225"/>
          <p14:tracePt t="5179" x="2481263" y="2928938"/>
          <p14:tracePt t="5200" x="2276475" y="2886075"/>
          <p14:tracePt t="5239" x="2005013" y="2828925"/>
          <p14:tracePt t="5258" x="1919288" y="2814638"/>
          <p14:tracePt t="5260" x="1895475" y="2809875"/>
          <p14:tracePt t="5276" x="1833563" y="2795588"/>
          <p14:tracePt t="5294" x="1781175" y="2786063"/>
          <p14:tracePt t="5325" x="1671638" y="2752725"/>
          <p14:tracePt t="5355" x="1581150" y="2738438"/>
          <p14:tracePt t="5358" x="1562100" y="2733675"/>
          <p14:tracePt t="5366" x="1543050" y="2724150"/>
          <p14:tracePt t="5382" x="1524000" y="2714625"/>
          <p14:tracePt t="5414" x="1471613" y="2690813"/>
          <p14:tracePt t="5417" x="1466850" y="2686050"/>
          <p14:tracePt t="5431" x="1447800" y="2681288"/>
          <p14:tracePt t="5433" x="1438275" y="2676525"/>
          <p14:tracePt t="5466" x="1357313" y="2667000"/>
          <p14:tracePt t="5507" x="1295400" y="2657475"/>
          <p14:tracePt t="5521" x="1281113" y="2657475"/>
          <p14:tracePt t="5550" x="1238250" y="2643188"/>
          <p14:tracePt t="5600" x="1195388" y="2633663"/>
          <p14:tracePt t="5631" x="1123950" y="2624138"/>
          <p14:tracePt t="5647" x="1100138" y="2619375"/>
          <p14:tracePt t="5675" x="1081088" y="2609850"/>
          <p14:tracePt t="5723" x="1057275" y="2605088"/>
          <p14:tracePt t="5773" x="1038225" y="2595563"/>
          <p14:tracePt t="5801" x="1033463" y="2595563"/>
          <p14:tracePt t="5868" x="1019175" y="2595563"/>
          <p14:tracePt t="5911" x="1004888" y="2590800"/>
          <p14:tracePt t="5965" x="1000125" y="2590800"/>
          <p14:tracePt t="6305" x="990600" y="2586038"/>
          <p14:tracePt t="6335" x="985838" y="2581275"/>
          <p14:tracePt t="6369" x="981075" y="2576513"/>
          <p14:tracePt t="6461" x="971550" y="2566988"/>
          <p14:tracePt t="6524" x="966788" y="2557463"/>
          <p14:tracePt t="6552" x="952500" y="2552700"/>
          <p14:tracePt t="6614" x="952500" y="2547938"/>
          <p14:tracePt t="6646" x="942975" y="2538413"/>
          <p14:tracePt t="6648" x="942975" y="2533650"/>
          <p14:tracePt t="6709" x="942975" y="2528888"/>
          <p14:tracePt t="7352" x="947738" y="2528888"/>
          <p14:tracePt t="7398" x="962025" y="2528888"/>
          <p14:tracePt t="7417" x="966788" y="2528888"/>
          <p14:tracePt t="7449" x="981075" y="2528888"/>
          <p14:tracePt t="7451" x="985838" y="2528888"/>
          <p14:tracePt t="7493" x="1004888" y="2528888"/>
          <p14:tracePt t="7540" x="1014413" y="2524125"/>
          <p14:tracePt t="7556" x="1019175" y="2524125"/>
          <p14:tracePt t="7568" x="1023938" y="2524125"/>
          <p14:tracePt t="7584" x="1028700" y="2524125"/>
          <p14:tracePt t="7649" x="1033463" y="2524125"/>
          <p14:tracePt t="7696" x="1042988" y="2524125"/>
          <p14:tracePt t="7725" x="1047750" y="2524125"/>
          <p14:tracePt t="7802" x="1057275" y="2524125"/>
          <p14:tracePt t="7861" x="1062038" y="2524125"/>
          <p14:tracePt t="7974" x="1066800" y="2524125"/>
          <p14:tracePt t="8040" x="1081088" y="2524125"/>
          <p14:tracePt t="8180" x="1104900" y="2524125"/>
          <p14:tracePt t="8223" x="1109663" y="2524125"/>
          <p14:tracePt t="8319" x="1143000" y="2524125"/>
          <p14:tracePt t="8320" x="1152525" y="2524125"/>
          <p14:tracePt t="8364" x="1176338" y="2524125"/>
          <p14:tracePt t="8366" x="1181100" y="2524125"/>
          <p14:tracePt t="8493" x="1200150" y="2524125"/>
          <p14:tracePt t="8506" x="1204913" y="2519363"/>
          <p14:tracePt t="8592" x="1214438" y="2519363"/>
          <p14:tracePt t="8631" x="1243013" y="2519363"/>
          <p14:tracePt t="8646" x="1252538" y="2519363"/>
          <p14:tracePt t="8678" x="1257300" y="2519363"/>
          <p14:tracePt t="8742" x="1276350" y="2519363"/>
          <p14:tracePt t="8770" x="1304925" y="2514600"/>
          <p14:tracePt t="8802" x="1328738" y="2514600"/>
          <p14:tracePt t="8882" x="1366838" y="2514600"/>
          <p14:tracePt t="8897" x="1381125" y="2514600"/>
          <p14:tracePt t="8942" x="1385888" y="2514600"/>
          <p14:tracePt t="9009" x="1390650" y="2514600"/>
          <p14:tracePt t="9054" x="1409700" y="2514600"/>
          <p14:tracePt t="9056" x="1419225" y="2514600"/>
          <p14:tracePt t="9084" x="1457325" y="2514600"/>
          <p14:tracePt t="9086" x="1466850" y="2514600"/>
          <p14:tracePt t="9100" x="1481138" y="2514600"/>
          <p14:tracePt t="9115" x="1485900" y="2514600"/>
          <p14:tracePt t="9117" x="1490663" y="2514600"/>
          <p14:tracePt t="9207" x="1547813" y="2514600"/>
          <p14:tracePt t="9213" x="1562100" y="2514600"/>
          <p14:tracePt t="9225" x="1571625" y="2514600"/>
          <p14:tracePt t="9228" x="1581150" y="2514600"/>
          <p14:tracePt t="9363" x="1590675" y="2514600"/>
          <p14:tracePt t="9385" x="1604963" y="2514600"/>
          <p14:tracePt t="9426" x="1614488" y="2514600"/>
          <p14:tracePt t="10003" x="1609725" y="2514600"/>
          <p14:tracePt t="10037" x="1585913" y="2514600"/>
          <p14:tracePt t="10043" x="1576388" y="2514600"/>
          <p14:tracePt t="10045" x="1566863" y="2514600"/>
          <p14:tracePt t="10069" x="1514475" y="2514600"/>
          <p14:tracePt t="10104" x="1381125" y="2514600"/>
          <p14:tracePt t="10108" x="1347788" y="2514600"/>
          <p14:tracePt t="10116" x="1319213" y="2514600"/>
          <p14:tracePt t="10132" x="1276350" y="2514600"/>
          <p14:tracePt t="10164" x="1243013" y="2514600"/>
          <p14:tracePt t="10229" x="1204913" y="2514600"/>
          <p14:tracePt t="10244" x="1195388" y="2514600"/>
          <p14:tracePt t="10490" x="1243013" y="2514600"/>
          <p14:tracePt t="10494" x="1252538" y="2514600"/>
          <p14:tracePt t="10505" x="1271588" y="2514600"/>
          <p14:tracePt t="10539" x="1328738" y="2514600"/>
          <p14:tracePt t="10558" x="1371600" y="2514600"/>
          <p14:tracePt t="10589" x="1452563" y="2524125"/>
          <p14:tracePt t="10620" x="1619250" y="2538413"/>
          <p14:tracePt t="10665" x="1647825" y="2543175"/>
          <p14:tracePt t="10710" x="1657350" y="2543175"/>
          <p14:tracePt t="10740" x="1757363" y="2543175"/>
          <p14:tracePt t="10742" x="1776413" y="2543175"/>
          <p14:tracePt t="10762" x="1833563" y="2543175"/>
          <p14:tracePt t="10764" x="1857375" y="2543175"/>
          <p14:tracePt t="10773" x="1885950" y="2543175"/>
          <p14:tracePt t="10790" x="1909763" y="2543175"/>
          <p14:tracePt t="10795" x="1919288" y="2543175"/>
          <p14:tracePt t="10803" x="1928813" y="2543175"/>
          <p14:tracePt t="10897" x="1938338" y="2543175"/>
          <p14:tracePt t="11337" x="1990725" y="2543175"/>
          <p14:tracePt t="11353" x="2024063" y="2543175"/>
          <p14:tracePt t="11363" x="2033588" y="2543175"/>
          <p14:tracePt t="11397" x="2119313" y="2543175"/>
          <p14:tracePt t="11415" x="2147888" y="2543175"/>
          <p14:tracePt t="11453" x="2214563" y="2543175"/>
          <p14:tracePt t="11455" x="2228850" y="2543175"/>
          <p14:tracePt t="11462" x="2243138" y="2543175"/>
          <p14:tracePt t="11475" x="2252663" y="2543175"/>
          <p14:tracePt t="11479" x="2271713" y="2543175"/>
          <p14:tracePt t="11491" x="2290763" y="2543175"/>
          <p14:tracePt t="11508" x="2347913" y="2543175"/>
          <p14:tracePt t="11543" x="2409825" y="2543175"/>
          <p14:tracePt t="11546" x="2414588" y="2543175"/>
          <p14:tracePt t="11583" x="2424113" y="2543175"/>
          <p14:tracePt t="11667" x="2452688" y="2543175"/>
          <p14:tracePt t="11685" x="2466975" y="2543175"/>
          <p14:tracePt t="11687" x="2471738" y="2543175"/>
          <p14:tracePt t="11711" x="2481263" y="2543175"/>
          <p14:tracePt t="11770" x="2514600" y="2543175"/>
          <p14:tracePt t="11805" x="2581275" y="2538413"/>
          <p14:tracePt t="11808" x="2595563" y="2538413"/>
          <p14:tracePt t="11851" x="2609850" y="2533650"/>
          <p14:tracePt t="11949" x="2624138" y="2533650"/>
          <p14:tracePt t="11965" x="2628900" y="2533650"/>
          <p14:tracePt t="12054" x="2638425" y="2533650"/>
          <p14:tracePt t="12098" x="2709863" y="2528888"/>
          <p14:tracePt t="12101" x="2719388" y="2528888"/>
          <p14:tracePt t="12118" x="2728913" y="2528888"/>
          <p14:tracePt t="12155" x="2781300" y="2528888"/>
          <p14:tracePt t="12178" x="2828925" y="2528888"/>
          <p14:tracePt t="12182" x="2843213" y="2528888"/>
          <p14:tracePt t="12199" x="2871788" y="2528888"/>
          <p14:tracePt t="12222" x="2905125" y="2528888"/>
          <p14:tracePt t="12259" x="3076575" y="2528888"/>
          <p14:tracePt t="12273" x="3181350" y="2528888"/>
          <p14:tracePt t="12291" x="3271838" y="2528888"/>
          <p14:tracePt t="12295" x="3300413" y="2528888"/>
          <p14:tracePt t="12304" x="3328988" y="2528888"/>
          <p14:tracePt t="12311" x="3343275" y="2528888"/>
          <p14:tracePt t="12319" x="3357563" y="2528888"/>
          <p14:tracePt t="12336" x="3367088" y="2528888"/>
          <p14:tracePt t="12399" x="3409950" y="2528888"/>
          <p14:tracePt t="12415" x="3452813" y="2528888"/>
          <p14:tracePt t="12418" x="3481388" y="2528888"/>
          <p14:tracePt t="12426" x="3505200" y="2528888"/>
          <p14:tracePt t="12429" x="3524250" y="2528888"/>
          <p14:tracePt t="12447" x="3557588" y="2528888"/>
          <p14:tracePt t="12494" x="3567113" y="2528888"/>
          <p14:tracePt t="12554" x="3595688" y="2528888"/>
          <p14:tracePt t="12570" x="3609975" y="2528888"/>
          <p14:tracePt t="12598" x="3633788" y="2528888"/>
          <p14:tracePt t="12635" x="3667125" y="2528888"/>
          <p14:tracePt t="12648" x="3671888" y="2528888"/>
          <p14:tracePt t="12742" x="3762375" y="2528888"/>
          <p14:tracePt t="12757" x="3800475" y="2528888"/>
          <p14:tracePt t="12787" x="3867150" y="2528888"/>
          <p14:tracePt t="12865" x="3900488" y="2528888"/>
          <p14:tracePt t="12898" x="3929063" y="2524125"/>
          <p14:tracePt t="13006" x="3948113" y="2524125"/>
          <p14:tracePt t="13849" x="3948113" y="2519363"/>
          <p14:tracePt t="13958" x="3943350" y="2519363"/>
          <p14:tracePt t="13988" x="3938588" y="2514600"/>
          <p14:tracePt t="14054" x="3924300" y="2514600"/>
          <p14:tracePt t="14088" x="3910013" y="2514600"/>
          <p14:tracePt t="14133" x="3886200" y="2509838"/>
          <p14:tracePt t="14147" x="3876675" y="2509838"/>
          <p14:tracePt t="14166" x="3867150" y="2509838"/>
          <p14:tracePt t="14192" x="3814763" y="2509838"/>
          <p14:tracePt t="14240" x="3762375" y="2505075"/>
          <p14:tracePt t="14245" x="3757613" y="2505075"/>
          <p14:tracePt t="14259" x="3738563" y="2505075"/>
          <p14:tracePt t="14279" x="3709988" y="2505075"/>
          <p14:tracePt t="14323" x="3638550" y="2505075"/>
          <p14:tracePt t="14338" x="3586163" y="2505075"/>
          <p14:tracePt t="14384" x="3429000" y="2505075"/>
          <p14:tracePt t="14399" x="3357563" y="2505075"/>
          <p14:tracePt t="14442" x="3205163" y="2509838"/>
          <p14:tracePt t="14463" x="3095625" y="2519363"/>
          <p14:tracePt t="14508" x="2843213" y="2524125"/>
          <p14:tracePt t="14524" x="2776538" y="2524125"/>
          <p14:tracePt t="14560" x="2638425" y="2524125"/>
          <p14:tracePt t="14583" x="2528888" y="2524125"/>
          <p14:tracePt t="14598" x="2452688" y="2524125"/>
          <p14:tracePt t="14632" x="2233613" y="2524125"/>
          <p14:tracePt t="14634" x="2205038" y="2524125"/>
          <p14:tracePt t="14648" x="2171700" y="2524125"/>
          <p14:tracePt t="14649" x="2133600" y="2524125"/>
          <p14:tracePt t="14667" x="2114550" y="2524125"/>
          <p14:tracePt t="14685" x="2033588" y="2524125"/>
          <p14:tracePt t="14725" x="1781175" y="2524125"/>
          <p14:tracePt t="14758" x="1662113" y="2524125"/>
          <p14:tracePt t="14773" x="1624013" y="2524125"/>
          <p14:tracePt t="14809" x="1500188" y="2524125"/>
          <p14:tracePt t="14849" x="1390650" y="2524125"/>
          <p14:tracePt t="14878" x="1343025" y="2524125"/>
          <p14:tracePt t="14936" x="1262063" y="2514600"/>
          <p14:tracePt t="14978" x="1123950" y="2500313"/>
          <p14:tracePt t="14981" x="1114425" y="2500313"/>
          <p14:tracePt t="15108" x="1033463" y="2509838"/>
          <p14:tracePt t="15150" x="957263" y="2547938"/>
          <p14:tracePt t="15152" x="942975" y="2552700"/>
          <p14:tracePt t="15168" x="909638" y="2571750"/>
          <p14:tracePt t="15193" x="857250" y="2600325"/>
          <p14:tracePt t="15208" x="814388" y="2628900"/>
          <p14:tracePt t="15244" x="747713" y="2676525"/>
          <p14:tracePt t="15257" x="733425" y="2681288"/>
          <p14:tracePt t="15270" x="723900" y="2690813"/>
          <p14:tracePt t="15311" x="681038" y="2714625"/>
          <p14:tracePt t="15366" x="595313" y="2767013"/>
          <p14:tracePt t="15385" x="576263" y="2781300"/>
          <p14:tracePt t="15445" x="552450" y="2795588"/>
          <p14:tracePt t="15571" x="552450" y="2805113"/>
          <p14:tracePt t="15599" x="538163" y="2814638"/>
          <p14:tracePt t="15710" x="538163" y="2819400"/>
          <p14:tracePt t="15822" x="704850" y="2852738"/>
          <p14:tracePt t="15838" x="762000" y="2852738"/>
          <p14:tracePt t="15880" x="881063" y="2867025"/>
          <p14:tracePt t="15897" x="923925" y="2867025"/>
          <p14:tracePt t="15928" x="1090613" y="2876550"/>
          <p14:tracePt t="15948" x="1166813" y="2886075"/>
          <p14:tracePt t="15965" x="1257300" y="2890838"/>
          <p14:tracePt t="16006" x="1333500" y="2900363"/>
          <p14:tracePt t="16008" x="1333500" y="2905125"/>
          <p14:tracePt t="16022" x="1338263" y="2905125"/>
          <p14:tracePt t="16043" x="1347788" y="2905125"/>
          <p14:tracePt t="16100" x="1423988" y="2905125"/>
          <p14:tracePt t="16120" x="1447800" y="2905125"/>
          <p14:tracePt t="16131" x="1471613" y="2909888"/>
          <p14:tracePt t="16145" x="1490663" y="2909888"/>
          <p14:tracePt t="16177" x="1562100" y="2909888"/>
          <p14:tracePt t="16218" x="1657350" y="2909888"/>
          <p14:tracePt t="16249" x="1685925" y="2909888"/>
          <p14:tracePt t="16302" x="1762125" y="2909888"/>
          <p14:tracePt t="16337" x="1852613" y="2909888"/>
          <p14:tracePt t="16349" x="1866900" y="2909888"/>
          <p14:tracePt t="16352" x="1876425" y="2909888"/>
          <p14:tracePt t="16369" x="1881188" y="2909888"/>
          <p14:tracePt t="16428" x="1938338" y="2909888"/>
          <p14:tracePt t="16430" x="1966913" y="2909888"/>
          <p14:tracePt t="16461" x="2047875" y="2909888"/>
          <p14:tracePt t="16480" x="2090738" y="2909888"/>
          <p14:tracePt t="16537" x="2124075" y="2909888"/>
          <p14:tracePt t="16555" x="2143125" y="2909888"/>
          <p14:tracePt t="16598" x="2205038" y="2909888"/>
          <p14:tracePt t="16639" x="2209800" y="2909888"/>
          <p14:tracePt t="16707" x="2228850" y="2909888"/>
          <p14:tracePt t="16711" x="2238375" y="2909888"/>
          <p14:tracePt t="16741" x="2252663" y="2909888"/>
          <p14:tracePt t="16759" x="2257425" y="2909888"/>
          <p14:tracePt t="16822" x="2290763" y="2905125"/>
          <p14:tracePt t="16826" x="2295525" y="2905125"/>
          <p14:tracePt t="16832" x="2300288" y="2905125"/>
          <p14:tracePt t="16856" x="2314575" y="2900363"/>
          <p14:tracePt t="16897" x="2357438" y="2890838"/>
          <p14:tracePt t="16900" x="2376488" y="2886075"/>
          <p14:tracePt t="16927" x="2414588" y="2881313"/>
          <p14:tracePt t="16932" x="2424113" y="2876550"/>
          <p14:tracePt t="16951" x="2433638" y="2871788"/>
          <p14:tracePt t="16996" x="2447925" y="2871788"/>
          <p14:tracePt t="17000" x="2452688" y="2871788"/>
          <p14:tracePt t="17038" x="2490788" y="2867025"/>
          <p14:tracePt t="17043" x="2495550" y="2867025"/>
          <p14:tracePt t="17068" x="2495550" y="2862263"/>
          <p14:tracePt t="17586" x="2433638" y="2862263"/>
          <p14:tracePt t="17615" x="2305050" y="2862263"/>
          <p14:tracePt t="17620" x="2266950" y="2862263"/>
          <p14:tracePt t="17634" x="2209800" y="2862263"/>
          <p14:tracePt t="17663" x="2095500" y="2862263"/>
          <p14:tracePt t="17666" x="2043113" y="2862263"/>
          <p14:tracePt t="17679" x="1995488" y="2862263"/>
          <p14:tracePt t="17682" x="1957388" y="2862263"/>
          <p14:tracePt t="17696" x="1852613" y="2862263"/>
          <p14:tracePt t="17708" x="1804988" y="2862263"/>
          <p14:tracePt t="17743" x="1666875" y="2862263"/>
          <p14:tracePt t="17751" x="1647825" y="2862263"/>
          <p14:tracePt t="17759" x="1633538" y="2862263"/>
          <p14:tracePt t="17764" x="1624013" y="2862263"/>
          <p14:tracePt t="17774" x="1614488" y="2862263"/>
          <p14:tracePt t="17802" x="1519238" y="2862263"/>
          <p14:tracePt t="17832" x="1404938" y="2862263"/>
          <p14:tracePt t="17850" x="1352550" y="2862263"/>
          <p14:tracePt t="17885" x="1300163" y="2862263"/>
          <p14:tracePt t="17899" x="1290638" y="2862263"/>
          <p14:tracePt t="17926" x="1252538" y="2862263"/>
          <p14:tracePt t="17929" x="1228725" y="2862263"/>
          <p14:tracePt t="17958" x="1123950" y="2862263"/>
          <p14:tracePt t="17987" x="1062038" y="2862263"/>
          <p14:tracePt t="17991" x="1052513" y="2862263"/>
          <p14:tracePt t="18020" x="1038225" y="2862263"/>
          <p14:tracePt t="18070" x="1023938" y="2862263"/>
          <p14:tracePt t="18073" x="1014413" y="2862263"/>
          <p14:tracePt t="18083" x="1004888" y="2862263"/>
          <p14:tracePt t="18120" x="971550" y="2867025"/>
          <p14:tracePt t="18123" x="966788" y="2867025"/>
          <p14:tracePt t="18164" x="909638" y="2871788"/>
          <p14:tracePt t="18167" x="895350" y="2871788"/>
          <p14:tracePt t="18208" x="876300" y="2871788"/>
          <p14:tracePt t="18290" x="833438" y="2871788"/>
          <p14:tracePt t="18304" x="814388" y="2871788"/>
          <p14:tracePt t="18338" x="795338" y="2871788"/>
          <p14:tracePt t="18343" x="790575" y="2871788"/>
          <p14:tracePt t="18353" x="781050" y="2871788"/>
          <p14:tracePt t="18355" x="776288" y="2876550"/>
          <p14:tracePt t="18368" x="766763" y="2881313"/>
          <p14:tracePt t="18370" x="757238" y="2881313"/>
          <p14:tracePt t="18381" x="747713" y="2886075"/>
          <p14:tracePt t="18396" x="728663" y="2895600"/>
          <p14:tracePt t="18426" x="685800" y="2905125"/>
          <p14:tracePt t="18458" x="657225" y="2919413"/>
          <p14:tracePt t="18460" x="647700" y="2924175"/>
          <p14:tracePt t="18473" x="638175" y="2928938"/>
          <p14:tracePt t="18476" x="628650" y="2943225"/>
          <p14:tracePt t="18494" x="609600" y="2957513"/>
          <p14:tracePt t="18497" x="600075" y="2962275"/>
          <p14:tracePt t="18539" x="561975" y="2995613"/>
          <p14:tracePt t="18543" x="561975" y="3000375"/>
          <p14:tracePt t="18582" x="557213" y="3000375"/>
          <p14:tracePt t="18615" x="547688" y="3014663"/>
          <p14:tracePt t="18653" x="523875" y="3052763"/>
          <p14:tracePt t="18679" x="514350" y="3081338"/>
          <p14:tracePt t="18709" x="509588" y="3095625"/>
          <p14:tracePt t="18725" x="509588" y="3100388"/>
          <p14:tracePt t="18747" x="504825" y="3109913"/>
          <p14:tracePt t="18775" x="504825" y="3138488"/>
          <p14:tracePt t="18817" x="504825" y="3167063"/>
          <p14:tracePt t="18819" x="504825" y="3176588"/>
          <p14:tracePt t="18869" x="504825" y="3205163"/>
          <p14:tracePt t="18917" x="519113" y="3228975"/>
          <p14:tracePt t="18930" x="523875" y="3238500"/>
          <p14:tracePt t="18957" x="533400" y="3267075"/>
          <p14:tracePt t="19004" x="557213" y="3300413"/>
          <p14:tracePt t="19007" x="571500" y="3314700"/>
          <p14:tracePt t="19053" x="585788" y="3348038"/>
          <p14:tracePt t="19068" x="595313" y="3357563"/>
          <p14:tracePt t="19115" x="623888" y="3376613"/>
          <p14:tracePt t="19145" x="628650" y="3376613"/>
          <p14:tracePt t="19176" x="642938" y="3386138"/>
          <p14:tracePt t="19227" x="804863" y="3419475"/>
          <p14:tracePt t="19255" x="842963" y="3424238"/>
          <p14:tracePt t="19258" x="847725" y="3424238"/>
          <p14:tracePt t="19273" x="866775" y="3424238"/>
          <p14:tracePt t="19300" x="933450" y="3424238"/>
          <p14:tracePt t="19335" x="1009650" y="3424238"/>
          <p14:tracePt t="19365" x="1047750" y="3424238"/>
          <p14:tracePt t="19367" x="1052513" y="3424238"/>
          <p14:tracePt t="19380" x="1057275" y="3424238"/>
          <p14:tracePt t="19383" x="1066800" y="3424238"/>
          <p14:tracePt t="19397" x="1081088" y="3424238"/>
          <p14:tracePt t="19411" x="1095375" y="3424238"/>
          <p14:tracePt t="19441" x="1147763" y="3424238"/>
          <p14:tracePt t="19442" x="1166813" y="3424238"/>
          <p14:tracePt t="19490" x="1181100" y="3424238"/>
          <p14:tracePt t="19552" x="1214438" y="3424238"/>
          <p14:tracePt t="19581" x="1252538" y="3424238"/>
          <p14:tracePt t="19599" x="1257300" y="3424238"/>
          <p14:tracePt t="19667" x="1281113" y="3414713"/>
          <p14:tracePt t="19678" x="1290638" y="3414713"/>
          <p14:tracePt t="19713" x="1314450" y="3405188"/>
          <p14:tracePt t="19803" x="1319213" y="3405188"/>
          <p14:tracePt t="19833" x="1357313" y="3390900"/>
          <p14:tracePt t="19848" x="1362075" y="3390900"/>
          <p14:tracePt t="19883" x="1366838" y="3390900"/>
          <p14:tracePt t="19934" x="1390650" y="3381375"/>
          <p14:tracePt t="19960" x="1414463" y="3367088"/>
          <p14:tracePt t="19992" x="1443038" y="3357563"/>
          <p14:tracePt t="20006" x="1519238" y="3338513"/>
          <p14:tracePt t="20035" x="1576388" y="3333750"/>
          <p14:tracePt t="20068" x="1600200" y="3324225"/>
          <p14:tracePt t="20651" x="1614488" y="3319463"/>
          <p14:tracePt t="20679" x="1633538" y="3314700"/>
          <p14:tracePt t="20681" x="1638300" y="3314700"/>
          <p14:tracePt t="20694" x="1647825" y="3309938"/>
          <p14:tracePt t="20708" x="1652588" y="3305175"/>
          <p14:tracePt t="20710" x="1657350" y="3305175"/>
          <p14:tracePt t="20723" x="1662113" y="3300413"/>
          <p14:tracePt t="20801" x="1685925" y="3290888"/>
          <p14:tracePt t="20817" x="1700213" y="3286125"/>
          <p14:tracePt t="20849" x="1733550" y="3276600"/>
          <p14:tracePt t="20852" x="1743075" y="3276600"/>
          <p14:tracePt t="20882" x="1757363" y="3267075"/>
          <p14:tracePt t="20883" x="1762125" y="3267075"/>
          <p14:tracePt t="20897" x="1776413" y="3262313"/>
          <p14:tracePt t="20911" x="1781175" y="3262313"/>
          <p14:tracePt t="20913" x="1795463" y="3262313"/>
          <p14:tracePt t="20927" x="1795463" y="3257550"/>
          <p14:tracePt t="20929" x="1809750" y="3252788"/>
          <p14:tracePt t="20945" x="1843088" y="3243263"/>
          <p14:tracePt t="20961" x="1866900" y="3238500"/>
          <p14:tracePt t="20980" x="1895475" y="3219450"/>
          <p14:tracePt t="20994" x="1909763" y="3209925"/>
          <p14:tracePt t="21122" x="1943100" y="3195638"/>
          <p14:tracePt t="21129" x="1947863" y="3195638"/>
          <p14:tracePt t="21178" x="2000250" y="3171825"/>
          <p14:tracePt t="21194" x="2009775" y="3167063"/>
          <p14:tracePt t="21222" x="2024063" y="3162300"/>
          <p14:tracePt t="21240" x="2028825" y="3157538"/>
          <p14:tracePt t="21475" x="2033588" y="3157538"/>
          <p14:tracePt t="21507" x="2052638" y="3157538"/>
          <p14:tracePt t="21550" x="2062163" y="3157538"/>
          <p14:tracePt t="21644" x="2071688" y="3152775"/>
          <p14:tracePt t="21677" x="2076450" y="3152775"/>
          <p14:tracePt t="22022" x="2043113" y="3157538"/>
          <p14:tracePt t="22035" x="2033588" y="3157538"/>
          <p14:tracePt t="22037" x="2019300" y="3157538"/>
          <p14:tracePt t="22054" x="1990725" y="3162300"/>
          <p14:tracePt t="22084" x="1933575" y="3171825"/>
          <p14:tracePt t="22100" x="1876425" y="3176588"/>
          <p14:tracePt t="22117" x="1847850" y="3176588"/>
          <p14:tracePt t="22145" x="1809750" y="3176588"/>
          <p14:tracePt t="22174" x="1790700" y="3176588"/>
          <p14:tracePt t="22211" x="1752600" y="3176588"/>
          <p14:tracePt t="22238" x="1728788" y="3176588"/>
          <p14:tracePt t="22240" x="1724025" y="3176588"/>
          <p14:tracePt t="22365" x="1700213" y="3176588"/>
          <p14:tracePt t="22407" x="1695450" y="3176588"/>
          <p14:tracePt t="22444" x="1676400" y="3176588"/>
          <p14:tracePt t="22457" x="1657350" y="3181350"/>
          <p14:tracePt t="22489" x="1643063" y="3186113"/>
          <p14:tracePt t="23681" x="1628775" y="3195638"/>
          <p14:tracePt t="23713" x="1585913" y="3219450"/>
          <p14:tracePt t="23738" x="1533525" y="3248025"/>
          <p14:tracePt t="23740" x="1519238" y="3252788"/>
          <p14:tracePt t="23772" x="1466850" y="3271838"/>
          <p14:tracePt t="23777" x="1452563" y="3271838"/>
          <p14:tracePt t="23790" x="1447800" y="3276600"/>
          <p14:tracePt t="23793" x="1438275" y="3276600"/>
          <p14:tracePt t="23802" x="1433513" y="3276600"/>
          <p14:tracePt t="23817" x="1419225" y="3276600"/>
          <p14:tracePt t="23849" x="1371600" y="3281363"/>
          <p14:tracePt t="23852" x="1362075" y="3286125"/>
          <p14:tracePt t="23865" x="1347788" y="3286125"/>
          <p14:tracePt t="23868" x="1333500" y="3290888"/>
          <p14:tracePt t="23885" x="1304925" y="3305175"/>
          <p14:tracePt t="23916" x="1276350" y="3309938"/>
          <p14:tracePt t="23930" x="1266825" y="3309938"/>
          <p14:tracePt t="24005" x="1252538" y="3309938"/>
          <p14:tracePt t="24021" x="1243013" y="3314700"/>
          <p14:tracePt t="24025" x="1228725" y="3314700"/>
          <p14:tracePt t="24068" x="1176338" y="3324225"/>
          <p14:tracePt t="24071" x="1171575" y="3328988"/>
          <p14:tracePt t="24083" x="1166813" y="3328988"/>
          <p14:tracePt t="24086" x="1157288" y="3333750"/>
          <p14:tracePt t="24104" x="1147763" y="3338513"/>
          <p14:tracePt t="24197" x="1143000" y="3338513"/>
          <p14:tracePt t="24215" x="1123950" y="3343275"/>
          <p14:tracePt t="24245" x="1100138" y="3357563"/>
          <p14:tracePt t="24262" x="1081088" y="3367088"/>
          <p14:tracePt t="24293" x="1028700" y="3390900"/>
          <p14:tracePt t="24302" x="1014413" y="3395663"/>
          <p14:tracePt t="24336" x="981075" y="3400425"/>
          <p14:tracePt t="24341" x="976313" y="3405188"/>
          <p14:tracePt t="24396" x="890588" y="3409950"/>
          <p14:tracePt t="24414" x="857250" y="3409950"/>
          <p14:tracePt t="24417" x="842963" y="3409950"/>
          <p14:tracePt t="24427" x="828675" y="3409950"/>
          <p14:tracePt t="24443" x="804863" y="3409950"/>
          <p14:tracePt t="24446" x="800100" y="3409950"/>
          <p14:tracePt t="24461" x="785813" y="3409950"/>
          <p14:tracePt t="24492" x="752475" y="3419475"/>
          <p14:tracePt t="24522" x="700088" y="3424238"/>
          <p14:tracePt t="24553" x="676275" y="3424238"/>
          <p14:tracePt t="24585" x="652463" y="3429000"/>
          <p14:tracePt t="24587" x="642938" y="3433763"/>
          <p14:tracePt t="24605" x="633413" y="3433763"/>
          <p14:tracePt t="24645" x="585788" y="3443288"/>
          <p14:tracePt t="24648" x="576263" y="3443288"/>
          <p14:tracePt t="24665" x="557213" y="3452813"/>
          <p14:tracePt t="24697" x="538163" y="3462338"/>
          <p14:tracePt t="24712" x="533400" y="3467100"/>
          <p14:tracePt t="24801" x="533400" y="3481388"/>
          <p14:tracePt t="24833" x="533400" y="3495675"/>
          <p14:tracePt t="24836" x="533400" y="3500438"/>
          <p14:tracePt t="24898" x="533400" y="3505200"/>
          <p14:tracePt t="24962" x="571500" y="3509963"/>
          <p14:tracePt t="24964" x="576263" y="3514725"/>
          <p14:tracePt t="24993" x="609600" y="3524250"/>
          <p14:tracePt t="25022" x="623888" y="3529013"/>
          <p14:tracePt t="25025" x="633413" y="3533775"/>
          <p14:tracePt t="25040" x="647700" y="3538538"/>
          <p14:tracePt t="25072" x="666750" y="3543300"/>
          <p14:tracePt t="25076" x="685800" y="3543300"/>
          <p14:tracePt t="25136" x="733425" y="3548063"/>
          <p14:tracePt t="25146" x="762000" y="3552825"/>
          <p14:tracePt t="25162" x="823913" y="3562350"/>
          <p14:tracePt t="25178" x="866775" y="3567113"/>
          <p14:tracePt t="25180" x="881063" y="3571875"/>
          <p14:tracePt t="25198" x="904875" y="3571875"/>
          <p14:tracePt t="25202" x="909638" y="3571875"/>
          <p14:tracePt t="25226" x="914400" y="3571875"/>
          <p14:tracePt t="25291" x="1028700" y="3571875"/>
          <p14:tracePt t="25294" x="1057275" y="3571875"/>
          <p14:tracePt t="25317" x="1123950" y="3571875"/>
          <p14:tracePt t="25338" x="1171575" y="3571875"/>
          <p14:tracePt t="25365" x="1209675" y="3571875"/>
          <p14:tracePt t="25369" x="1228725" y="3571875"/>
          <p14:tracePt t="25397" x="1333500" y="3567113"/>
          <p14:tracePt t="25415" x="1362075" y="3567113"/>
          <p14:tracePt t="25449" x="1438275" y="3567113"/>
          <p14:tracePt t="25452" x="1447800" y="3567113"/>
          <p14:tracePt t="25508" x="1485900" y="3567113"/>
          <p14:tracePt t="25511" x="1514475" y="3567113"/>
          <p14:tracePt t="25525" x="1557338" y="3567113"/>
          <p14:tracePt t="25567" x="1614488" y="3567113"/>
          <p14:tracePt t="25620" x="1647825" y="3567113"/>
          <p14:tracePt t="25633" x="1738313" y="3567113"/>
          <p14:tracePt t="25663" x="1857375" y="3567113"/>
          <p14:tracePt t="25695" x="1928813" y="3567113"/>
          <p14:tracePt t="25708" x="1938338" y="3567113"/>
          <p14:tracePt t="25739" x="1990725" y="3567113"/>
          <p14:tracePt t="25772" x="2085975" y="3567113"/>
          <p14:tracePt t="25801" x="2128838" y="3567113"/>
          <p14:tracePt t="25832" x="2214563" y="3567113"/>
          <p14:tracePt t="25848" x="2319338" y="3567113"/>
          <p14:tracePt t="25863" x="2362200" y="3567113"/>
          <p14:tracePt t="25897" x="2386013" y="3567113"/>
          <p14:tracePt t="25977" x="2414588" y="3557588"/>
          <p14:tracePt t="26009" x="2428875" y="3548063"/>
          <p14:tracePt t="26071" x="2438400" y="3543300"/>
          <p14:tracePt t="26113" x="2438400" y="3538538"/>
          <p14:tracePt t="26147" x="2438400" y="3533775"/>
          <p14:tracePt t="26195" x="2438400" y="3524250"/>
          <p14:tracePt t="26237" x="2424113" y="3500438"/>
          <p14:tracePt t="26256" x="2381250" y="3476625"/>
          <p14:tracePt t="26287" x="2252663" y="3438525"/>
          <p14:tracePt t="26290" x="2224088" y="3433763"/>
          <p14:tracePt t="26306" x="2138363" y="3414713"/>
          <p14:tracePt t="26321" x="2057400" y="3390900"/>
          <p14:tracePt t="26338" x="2005013" y="3381375"/>
          <p14:tracePt t="26351" x="1943100" y="3362325"/>
          <p14:tracePt t="26369" x="1900238" y="3357563"/>
          <p14:tracePt t="26373" x="1866900" y="3348038"/>
          <p14:tracePt t="26417" x="1776413" y="3333750"/>
          <p14:tracePt t="26455" x="1704975" y="3328988"/>
          <p14:tracePt t="26493" x="1571625" y="3328988"/>
          <p14:tracePt t="26520" x="1495425" y="3328988"/>
          <p14:tracePt t="26555" x="1352550" y="3328988"/>
          <p14:tracePt t="26570" x="1343025" y="3328988"/>
          <p14:tracePt t="26598" x="1304925" y="3333750"/>
          <p14:tracePt t="26646" x="1157288" y="3371850"/>
          <p14:tracePt t="26682" x="1123950" y="3381375"/>
          <p14:tracePt t="26695" x="1119188" y="3386138"/>
          <p14:tracePt t="26738" x="1104900" y="3400425"/>
          <p14:tracePt t="26740" x="1100138" y="3400425"/>
          <p14:tracePt t="26769" x="1095375" y="3400425"/>
          <p14:tracePt t="26864" x="1090613" y="3409950"/>
          <p14:tracePt t="26916" x="1085850" y="3424238"/>
          <p14:tracePt t="26942" x="1085850" y="3433763"/>
          <p14:tracePt t="26944" x="1085850" y="3443288"/>
          <p14:tracePt t="26959" x="1085850" y="3452813"/>
          <p14:tracePt t="26988" x="1100138" y="3486150"/>
          <p14:tracePt t="27022" x="1166813" y="3524250"/>
          <p14:tracePt t="27036" x="1214438" y="3533775"/>
          <p14:tracePt t="27067" x="1281113" y="3557588"/>
          <p14:tracePt t="27084" x="1338263" y="3571875"/>
          <p14:tracePt t="27104" x="1404938" y="3586163"/>
          <p14:tracePt t="27119" x="1524000" y="3605213"/>
          <p14:tracePt t="27149" x="1747838" y="3624263"/>
          <p14:tracePt t="27179" x="1838325" y="3629025"/>
          <p14:tracePt t="27193" x="1847850" y="3629025"/>
          <p14:tracePt t="27223" x="1933575" y="3629025"/>
          <p14:tracePt t="27227" x="1962150" y="3629025"/>
          <p14:tracePt t="27240" x="2000250" y="3629025"/>
          <p14:tracePt t="27242" x="2014538" y="3629025"/>
          <p14:tracePt t="27260" x="2047875" y="3629025"/>
          <p14:tracePt t="27272" x="2081213" y="3629025"/>
          <p14:tracePt t="27303" x="2133600" y="3629025"/>
          <p14:tracePt t="27335" x="2138363" y="3624263"/>
          <p14:tracePt t="27742" x="2133600" y="3605213"/>
          <p14:tracePt t="27745" x="2128838" y="3600450"/>
          <p14:tracePt t="27788" x="2076450" y="3533775"/>
          <p14:tracePt t="27790" x="2066925" y="3524250"/>
          <p14:tracePt t="27804" x="2052638" y="3514725"/>
          <p14:tracePt t="27805" x="2043113" y="3505200"/>
          <p14:tracePt t="27824" x="2014538" y="3486150"/>
          <p14:tracePt t="27828" x="2005013" y="3471863"/>
          <p14:tracePt t="27836" x="1995488" y="3457575"/>
          <p14:tracePt t="27865" x="1952625" y="3405188"/>
          <p14:tracePt t="27896" x="1914525" y="3376613"/>
          <p14:tracePt t="27929" x="1885950" y="3357563"/>
          <p14:tracePt t="27958" x="1876425" y="3348038"/>
          <p14:tracePt t="27990" x="1852613" y="3328988"/>
          <p14:tracePt t="28005" x="1838325" y="3319463"/>
          <p14:tracePt t="28039" x="1771650" y="3300413"/>
          <p14:tracePt t="28066" x="1743075" y="3300413"/>
          <p14:tracePt t="28133" x="1738313" y="3300413"/>
          <p14:tracePt t="28147" x="1709738" y="3295650"/>
          <p14:tracePt t="28164" x="1685925" y="3295650"/>
          <p14:tracePt t="28177" x="1666875" y="3290888"/>
          <p14:tracePt t="28207" x="1652588" y="3281363"/>
          <p14:tracePt t="28238" x="1647825" y="3276600"/>
          <p14:tracePt t="28254" x="1638300" y="3271838"/>
          <p14:tracePt t="28710" x="1647825" y="3271838"/>
          <p14:tracePt t="28740" x="1719263" y="3262313"/>
          <p14:tracePt t="28756" x="1757363" y="3262313"/>
          <p14:tracePt t="28785" x="1804988" y="3257550"/>
          <p14:tracePt t="28787" x="1809750" y="3257550"/>
          <p14:tracePt t="28802" x="1814513" y="3257550"/>
          <p14:tracePt t="28804" x="1819275" y="3257550"/>
          <p14:tracePt t="28833" x="1838325" y="3257550"/>
          <p14:tracePt t="28866" x="1885950" y="3257550"/>
          <p14:tracePt t="28899" x="1919288" y="3257550"/>
          <p14:tracePt t="28927" x="1943100" y="3257550"/>
          <p14:tracePt t="28929" x="1952625" y="3257550"/>
          <p14:tracePt t="28948" x="1971675" y="3257550"/>
          <p14:tracePt t="28961" x="1981200" y="3257550"/>
          <p14:tracePt t="29053" x="2028825" y="3257550"/>
          <p14:tracePt t="29085" x="2057400" y="3257550"/>
          <p14:tracePt t="29164" x="2071688" y="3257550"/>
          <p14:tracePt t="29210" x="2076450" y="3257550"/>
          <p14:tracePt t="30097" x="2090738" y="3243263"/>
          <p14:tracePt t="30100" x="2095500" y="3243263"/>
          <p14:tracePt t="30210" x="2109788" y="3233738"/>
          <p14:tracePt t="30212" x="2114550" y="3228975"/>
          <p14:tracePt t="30458" x="2114550" y="3224213"/>
          <p14:tracePt t="30488" x="2128838" y="3214688"/>
          <p14:tracePt t="30522" x="2138363" y="3214688"/>
          <p14:tracePt t="30536" x="2143125" y="3209925"/>
          <p14:tracePt t="30647" x="2162175" y="3171825"/>
          <p14:tracePt t="30695" x="2171700" y="3152775"/>
          <p14:tracePt t="30707" x="2185988" y="3138488"/>
          <p14:tracePt t="30738" x="2200275" y="3100388"/>
          <p14:tracePt t="30784" x="2219325" y="3052763"/>
          <p14:tracePt t="30817" x="2228850" y="3024188"/>
          <p14:tracePt t="30819" x="2228850" y="3005138"/>
          <p14:tracePt t="30866" x="2238375" y="2952750"/>
          <p14:tracePt t="30910" x="2247900" y="2867025"/>
          <p14:tracePt t="30942" x="2252663" y="2828925"/>
          <p14:tracePt t="30956" x="2252663" y="2800350"/>
          <p14:tracePt t="31117" x="2238375" y="2762250"/>
          <p14:tracePt t="31132" x="2228850" y="2752725"/>
          <p14:tracePt t="31166" x="2219325" y="2738438"/>
          <p14:tracePt t="31254" x="2219325" y="2733675"/>
          <p14:tracePt t="31337" x="2214563" y="2724150"/>
          <p14:tracePt t="31381" x="2209800" y="2705100"/>
          <p14:tracePt t="31397" x="2205038" y="2690813"/>
          <p14:tracePt t="31417" x="2200275" y="2671763"/>
          <p14:tracePt t="31432" x="2200275" y="2657475"/>
          <p14:tracePt t="31458" x="2190750" y="2628900"/>
          <p14:tracePt t="31488" x="2185988" y="2614613"/>
          <p14:tracePt t="31538" x="2185988" y="2600325"/>
          <p14:tracePt t="31540" x="2185988" y="2595563"/>
          <p14:tracePt t="31556" x="2185988" y="2586038"/>
          <p14:tracePt t="31602" x="2185988" y="2571750"/>
          <p14:tracePt t="31805" x="2181225" y="2547938"/>
          <p14:tracePt t="31910" x="2181225" y="2538413"/>
          <p14:tracePt t="31946" x="2185988" y="2533650"/>
          <p14:tracePt t="31976" x="2205038" y="2528888"/>
          <p14:tracePt t="31990" x="2219325" y="2528888"/>
          <p14:tracePt t="31993" x="2238375" y="2524125"/>
          <p14:tracePt t="32019" x="2309813" y="2514600"/>
          <p14:tracePt t="32053" x="2424113" y="2509838"/>
          <p14:tracePt t="32070" x="2471738" y="2509838"/>
          <p14:tracePt t="32099" x="2581275" y="2509838"/>
          <p14:tracePt t="32131" x="2662238" y="2509838"/>
          <p14:tracePt t="32134" x="2681288" y="2509838"/>
          <p14:tracePt t="32149" x="2705100" y="2509838"/>
          <p14:tracePt t="32180" x="2776538" y="2509838"/>
          <p14:tracePt t="32184" x="2795588" y="2509838"/>
          <p14:tracePt t="32198" x="2824163" y="2509838"/>
          <p14:tracePt t="32201" x="2847975" y="2509838"/>
          <p14:tracePt t="32213" x="2876550" y="2509838"/>
          <p14:tracePt t="32216" x="2914650" y="2509838"/>
          <p14:tracePt t="32246" x="3028950" y="2509838"/>
          <p14:tracePt t="32291" x="3086100" y="2509838"/>
          <p14:tracePt t="32337" x="3219450" y="2509838"/>
          <p14:tracePt t="32355" x="3295650" y="2509838"/>
          <p14:tracePt t="32360" x="3343275" y="2509838"/>
          <p14:tracePt t="32365" x="3362325" y="2509838"/>
          <p14:tracePt t="32399" x="3429000" y="2514600"/>
          <p14:tracePt t="32459" x="3471863" y="2514600"/>
          <p14:tracePt t="32490" x="3543300" y="2514600"/>
          <p14:tracePt t="32493" x="3562350" y="2514600"/>
          <p14:tracePt t="32506" x="3581400" y="2514600"/>
          <p14:tracePt t="32509" x="3605213" y="2514600"/>
          <p14:tracePt t="32525" x="3638550" y="2514600"/>
          <p14:tracePt t="32551" x="3681413" y="2514600"/>
          <p14:tracePt t="32552" x="3695700" y="2514600"/>
          <p14:tracePt t="32570" x="3709988" y="2514600"/>
          <p14:tracePt t="32618" x="3724275" y="2514600"/>
          <p14:tracePt t="32621" x="3733800" y="2514600"/>
          <p14:tracePt t="32658" x="3795713" y="2519363"/>
          <p14:tracePt t="32665" x="3805238" y="2519363"/>
          <p14:tracePt t="32678" x="3819525" y="2519363"/>
          <p14:tracePt t="32680" x="3829050" y="2519363"/>
          <p14:tracePt t="32698" x="3843338" y="2519363"/>
          <p14:tracePt t="32711" x="3848100" y="2519363"/>
          <p14:tracePt t="32754" x="3852863" y="2519363"/>
          <p14:tracePt t="33056" x="3838575" y="2524125"/>
          <p14:tracePt t="33145" x="3805238" y="2524125"/>
          <p14:tracePt t="33178" x="3700463" y="2524125"/>
          <p14:tracePt t="33206" x="3695700" y="2524125"/>
          <p14:tracePt t="33255" x="3686175" y="2524125"/>
          <p14:tracePt t="33270" x="3676650" y="2524125"/>
          <p14:tracePt t="33305" x="3657600" y="2524125"/>
          <p14:tracePt t="33332" x="3633788" y="2524125"/>
          <p14:tracePt t="33337" x="3619500" y="2524125"/>
          <p14:tracePt t="33364" x="3543300" y="2524125"/>
          <p14:tracePt t="33380" x="3519488" y="2524125"/>
          <p14:tracePt t="33395" x="3509963" y="2524125"/>
          <p14:tracePt t="33426" x="3505200" y="2524125"/>
          <p14:tracePt t="33473" x="3476625" y="2524125"/>
          <p14:tracePt t="34020" x="3481388" y="2524125"/>
          <p14:tracePt t="34081" x="3486150" y="2524125"/>
          <p14:tracePt t="34481" x="3586163" y="2528888"/>
          <p14:tracePt t="34496" x="3629025" y="2533650"/>
          <p14:tracePt t="34504" x="3638550" y="2538413"/>
          <p14:tracePt t="34519" x="3652838" y="2538413"/>
          <p14:tracePt t="34595" x="3724275" y="2538413"/>
          <p14:tracePt t="34641" x="3833813" y="2538413"/>
          <p14:tracePt t="34646" x="3843338" y="2538413"/>
          <p14:tracePt t="34675" x="3848100" y="2538413"/>
          <p14:tracePt t="34710" x="3852863" y="2538413"/>
          <p14:tracePt t="34945" x="3767138" y="2538413"/>
          <p14:tracePt t="34961" x="3724275" y="2538413"/>
          <p14:tracePt t="34993" x="3667125" y="2538413"/>
          <p14:tracePt t="35022" x="3643313" y="2538413"/>
          <p14:tracePt t="35027" x="3633788" y="2538413"/>
          <p14:tracePt t="35043" x="3595688" y="2538413"/>
          <p14:tracePt t="35056" x="3581400" y="2538413"/>
          <p14:tracePt t="35083" x="3443288" y="2538413"/>
          <p14:tracePt t="35119" x="3271838" y="2547938"/>
          <p14:tracePt t="35136" x="3228975" y="2547938"/>
          <p14:tracePt t="35167" x="3109913" y="2552700"/>
          <p14:tracePt t="35186" x="3057525" y="2562225"/>
          <p14:tracePt t="35222" x="2976563" y="2571750"/>
          <p14:tracePt t="35260" x="2819400" y="2576513"/>
          <p14:tracePt t="35304" x="2605088" y="2595563"/>
          <p14:tracePt t="35352" x="2433638" y="2614613"/>
          <p14:tracePt t="35382" x="2371725" y="2628900"/>
          <p14:tracePt t="35462" x="2357438" y="2638425"/>
          <p14:tracePt t="35504" x="2352675" y="2638425"/>
          <p14:tracePt t="35569" x="2328863" y="2657475"/>
          <p14:tracePt t="35585" x="2314575" y="2671763"/>
          <p14:tracePt t="35614" x="2290763" y="2709863"/>
          <p14:tracePt t="35633" x="2276475" y="2728913"/>
          <p14:tracePt t="35634" x="2271713" y="2738438"/>
          <p14:tracePt t="35649" x="2262188" y="2757488"/>
          <p14:tracePt t="35678" x="2252663" y="2790825"/>
          <p14:tracePt t="35679" x="2243138" y="2809875"/>
          <p14:tracePt t="35693" x="2238375" y="2824163"/>
          <p14:tracePt t="35695" x="2238375" y="2833688"/>
          <p14:tracePt t="35711" x="2228850" y="2857500"/>
          <p14:tracePt t="35738" x="2219325" y="2886075"/>
          <p14:tracePt t="35758" x="2209800" y="2909888"/>
          <p14:tracePt t="35770" x="2209800" y="2919413"/>
          <p14:tracePt t="35784" x="2205038" y="2928938"/>
          <p14:tracePt t="35818" x="2205038" y="2962275"/>
          <p14:tracePt t="35823" x="2200275" y="2967038"/>
          <p14:tracePt t="35835" x="2200275" y="2981325"/>
          <p14:tracePt t="35863" x="2190750" y="3014663"/>
          <p14:tracePt t="35899" x="2185988" y="3095625"/>
          <p14:tracePt t="35915" x="2185988" y="3119438"/>
          <p14:tracePt t="35944" x="2185988" y="3152775"/>
          <p14:tracePt t="35947" x="2185988" y="3157538"/>
          <p14:tracePt t="35960" x="2185988" y="3162300"/>
          <p14:tracePt t="36006" x="2185988" y="3190875"/>
          <p14:tracePt t="36010" x="2185988" y="3195638"/>
          <p14:tracePt t="36021" x="2185988" y="3200400"/>
          <p14:tracePt t="36051" x="2185988" y="3224213"/>
          <p14:tracePt t="36055" x="2185988" y="3233738"/>
          <p14:tracePt t="36068" x="2185988" y="3238500"/>
          <p14:tracePt t="36070" x="2185988" y="3243263"/>
          <p14:tracePt t="36085" x="2185988" y="3276600"/>
          <p14:tracePt t="36131" x="2185988" y="3343275"/>
          <p14:tracePt t="36178" x="2185988" y="3424238"/>
          <p14:tracePt t="36206" x="2185988" y="3462338"/>
          <p14:tracePt t="36231" x="2185988" y="3543300"/>
          <p14:tracePt t="36257" x="2181225" y="3590925"/>
          <p14:tracePt t="36302" x="2171700" y="3643313"/>
          <p14:tracePt t="36342" x="2162175" y="3705225"/>
          <p14:tracePt t="36379" x="2147888" y="3814763"/>
          <p14:tracePt t="36415" x="2147888" y="3838575"/>
          <p14:tracePt t="36427" x="2147888" y="3852863"/>
          <p14:tracePt t="36461" x="2143125" y="3876675"/>
          <p14:tracePt t="36488" x="2143125" y="3886200"/>
          <p14:tracePt t="36522" x="2138363" y="3900488"/>
          <p14:tracePt t="36568" x="2133600" y="3905250"/>
          <p14:tracePt t="36584" x="2128838" y="3914775"/>
          <p14:tracePt t="36619" x="2124075" y="3929063"/>
          <p14:tracePt t="36665" x="2081213" y="3948113"/>
          <p14:tracePt t="36709" x="1933575" y="3971925"/>
          <p14:tracePt t="36740" x="1785938" y="3976688"/>
          <p14:tracePt t="36756" x="1728788" y="3976688"/>
          <p14:tracePt t="36786" x="1624013" y="3976688"/>
          <p14:tracePt t="36789" x="1609725" y="3976688"/>
          <p14:tracePt t="36804" x="1590675" y="3976688"/>
          <p14:tracePt t="36833" x="1495425" y="3976688"/>
          <p14:tracePt t="36848" x="1433513" y="3976688"/>
          <p14:tracePt t="36851" x="1400175" y="3976688"/>
          <p14:tracePt t="36870" x="1338263" y="3976688"/>
          <p14:tracePt t="36872" x="1323975" y="3976688"/>
          <p14:tracePt t="36880" x="1300163" y="3976688"/>
          <p14:tracePt t="36896" x="1266825" y="3971925"/>
          <p14:tracePt t="36913" x="1214438" y="3971925"/>
          <p14:tracePt t="36928" x="1176338" y="3971925"/>
          <p14:tracePt t="36944" x="1076325" y="3962400"/>
          <p14:tracePt t="36980" x="928688" y="3962400"/>
          <p14:tracePt t="36994" x="900113" y="3962400"/>
          <p14:tracePt t="37009" x="881063" y="3962400"/>
          <p14:tracePt t="37021" x="871538" y="3962400"/>
          <p14:tracePt t="37056" x="857250" y="3962400"/>
          <p14:tracePt t="37646" x="890588" y="3967163"/>
          <p14:tracePt t="37680" x="938213" y="3990975"/>
          <p14:tracePt t="37714" x="1038225" y="4019550"/>
          <p14:tracePt t="37743" x="1138238" y="4052888"/>
          <p14:tracePt t="37755" x="1157288" y="4057650"/>
          <p14:tracePt t="37785" x="1247775" y="4071938"/>
          <p14:tracePt t="37787" x="1266825" y="4076700"/>
          <p14:tracePt t="37802" x="1304925" y="4086225"/>
          <p14:tracePt t="37832" x="1400175" y="4100513"/>
          <p14:tracePt t="37880" x="1666875" y="4143375"/>
          <p14:tracePt t="37896" x="1719263" y="4148138"/>
          <p14:tracePt t="37911" x="1771650" y="4152900"/>
          <p14:tracePt t="37915" x="1785938" y="4152900"/>
          <p14:tracePt t="37927" x="1800225" y="4152900"/>
          <p14:tracePt t="37929" x="1828800" y="4152900"/>
          <p14:tracePt t="37943" x="1843088" y="4152900"/>
          <p14:tracePt t="37945" x="1862138" y="4152900"/>
          <p14:tracePt t="37958" x="1876425" y="4152900"/>
          <p14:tracePt t="37961" x="1895475" y="4152900"/>
          <p14:tracePt t="37993" x="1938338" y="4152900"/>
          <p14:tracePt t="38007" x="1957388" y="4148138"/>
          <p14:tracePt t="38021" x="1971675" y="4143375"/>
          <p14:tracePt t="38036" x="1990725" y="4133850"/>
          <p14:tracePt t="38068" x="2090738" y="4110038"/>
          <p14:tracePt t="38083" x="2133600" y="4095750"/>
          <p14:tracePt t="38115" x="2195513" y="4052888"/>
          <p14:tracePt t="38117" x="2200275" y="4048125"/>
          <p14:tracePt t="38130" x="2209800" y="4038600"/>
          <p14:tracePt t="38164" x="2228850" y="4014788"/>
          <p14:tracePt t="38177" x="2238375" y="4000500"/>
          <p14:tracePt t="38193" x="2243138" y="3986213"/>
          <p14:tracePt t="38226" x="2243138" y="3976688"/>
          <p14:tracePt t="38255" x="2247900" y="3933825"/>
          <p14:tracePt t="38286" x="2247900" y="3900488"/>
          <p14:tracePt t="38336" x="2238375" y="3848100"/>
          <p14:tracePt t="38361" x="2157413" y="3757613"/>
          <p14:tracePt t="38393" x="2100263" y="3729038"/>
          <p14:tracePt t="38423" x="1985963" y="3686175"/>
          <p14:tracePt t="38444" x="1928813" y="3667125"/>
          <p14:tracePt t="38457" x="1866900" y="3652838"/>
          <p14:tracePt t="38479" x="1747838" y="3619500"/>
          <p14:tracePt t="38490" x="1738313" y="3614738"/>
          <p14:tracePt t="38520" x="1700213" y="3605213"/>
          <p14:tracePt t="38523" x="1685925" y="3595688"/>
          <p14:tracePt t="38537" x="1676400" y="3595688"/>
          <p14:tracePt t="38566" x="1600200" y="3581400"/>
          <p14:tracePt t="38568" x="1581150" y="3576638"/>
          <p14:tracePt t="38582" x="1528763" y="3562350"/>
          <p14:tracePt t="38617" x="1438275" y="3548063"/>
          <p14:tracePt t="38619" x="1419225" y="3543300"/>
          <p14:tracePt t="38632" x="1404938" y="3543300"/>
          <p14:tracePt t="38660" x="1390650" y="3538538"/>
          <p14:tracePt t="38681" x="1381125" y="3538538"/>
          <p14:tracePt t="38722" x="1323975" y="3538538"/>
          <p14:tracePt t="38725" x="1309688" y="3538538"/>
          <p14:tracePt t="38739" x="1285875" y="3538538"/>
          <p14:tracePt t="38742" x="1271588" y="3538538"/>
          <p14:tracePt t="38788" x="1152525" y="3543300"/>
          <p14:tracePt t="38820" x="1052513" y="3552825"/>
          <p14:tracePt t="38823" x="1023938" y="3562350"/>
          <p14:tracePt t="38833" x="1000125" y="3567113"/>
          <p14:tracePt t="38868" x="928688" y="3581400"/>
          <p14:tracePt t="38883" x="919163" y="3590925"/>
          <p14:tracePt t="38924" x="904875" y="3600450"/>
          <p14:tracePt t="38927" x="900113" y="3600450"/>
          <p14:tracePt t="38944" x="885825" y="3614738"/>
          <p14:tracePt t="38976" x="857250" y="3643313"/>
          <p14:tracePt t="39005" x="785813" y="3700463"/>
          <p14:tracePt t="39010" x="766763" y="3719513"/>
          <p14:tracePt t="39022" x="762000" y="3729038"/>
          <p14:tracePt t="39052" x="728663" y="3767138"/>
          <p14:tracePt t="39054" x="723900" y="3776663"/>
          <p14:tracePt t="39069" x="723900" y="3781425"/>
          <p14:tracePt t="39072" x="719138" y="3790950"/>
          <p14:tracePt t="39096" x="719138" y="3800475"/>
          <p14:tracePt t="39255" x="719138" y="3810000"/>
          <p14:tracePt t="39302" x="728663" y="3810000"/>
          <p14:tracePt t="39349" x="766763" y="3843338"/>
          <p14:tracePt t="39394" x="795338" y="3871913"/>
          <p14:tracePt t="39426" x="804863" y="3876675"/>
          <p14:tracePt t="39456" x="804863" y="3881438"/>
          <p14:tracePt t="39504" x="804863" y="3886200"/>
          <p14:tracePt t="39585" x="814388" y="3890963"/>
          <p14:tracePt t="39633" x="866775" y="3943350"/>
          <p14:tracePt t="39675" x="909638" y="3971925"/>
          <p14:tracePt t="39711" x="938213" y="3990975"/>
          <p14:tracePt t="39742" x="981075" y="4024313"/>
          <p14:tracePt t="39788" x="1047750" y="4057650"/>
          <p14:tracePt t="39791" x="1052513" y="4062413"/>
          <p14:tracePt t="40193" x="1057275" y="4057650"/>
          <p14:tracePt t="40238" x="1066800" y="4043363"/>
          <p14:tracePt t="40272" x="1076325" y="4029075"/>
          <p14:tracePt t="40396" x="1076325" y="4024313"/>
          <p14:tracePt t="40425" x="1081088" y="4014788"/>
          <p14:tracePt t="40445" x="1081088" y="4010025"/>
          <p14:tracePt t="40522" x="1081088" y="4005263"/>
          <p14:tracePt t="40571" x="1085850" y="4000500"/>
          <p14:tracePt t="40582" x="1090613" y="3995738"/>
          <p14:tracePt t="40618" x="1090613" y="3990975"/>
          <p14:tracePt t="40664" x="1095375" y="3986213"/>
          <p14:tracePt t="40741" x="1100138" y="3981450"/>
          <p14:tracePt t="40835" x="1109663" y="3976688"/>
          <p14:tracePt t="40866" x="1114425" y="3971925"/>
          <p14:tracePt t="44698" x="1095375" y="3995738"/>
          <p14:tracePt t="44711" x="1095375" y="4000500"/>
          <p14:tracePt t="44738" x="1085850" y="4014788"/>
          <p14:tracePt t="44756" x="1071563" y="4024313"/>
          <p14:tracePt t="44759" x="1071563" y="4029075"/>
          <p14:tracePt t="44773" x="1057275" y="4033838"/>
          <p14:tracePt t="44789" x="1047750" y="4043363"/>
          <p14:tracePt t="44816" x="1038225" y="4062413"/>
          <p14:tracePt t="44833" x="1028700" y="4076700"/>
          <p14:tracePt t="44850" x="1019175" y="4076700"/>
          <p14:tracePt t="44852" x="1019175" y="4081463"/>
          <p14:tracePt t="44867" x="1009650" y="4090988"/>
          <p14:tracePt t="44898" x="990600" y="4105275"/>
          <p14:tracePt t="44928" x="971550" y="4133850"/>
          <p14:tracePt t="44961" x="962025" y="4152900"/>
          <p14:tracePt t="45006" x="928688" y="4200525"/>
          <p14:tracePt t="45071" x="847725" y="4329113"/>
          <p14:tracePt t="45085" x="842963" y="4352925"/>
          <p14:tracePt t="45103" x="838200" y="4371975"/>
          <p14:tracePt t="45109" x="833438" y="4381500"/>
          <p14:tracePt t="45129" x="828675" y="4395788"/>
          <p14:tracePt t="45132" x="823913" y="4405313"/>
          <p14:tracePt t="45145" x="819150" y="4419600"/>
          <p14:tracePt t="45162" x="809625" y="4433888"/>
          <p14:tracePt t="45192" x="809625" y="4452938"/>
          <p14:tracePt t="45195" x="800100" y="4462463"/>
          <p14:tracePt t="45198" x="800100" y="4471988"/>
          <p14:tracePt t="45209" x="795338" y="4481513"/>
          <p14:tracePt t="45239" x="790575" y="4514850"/>
          <p14:tracePt t="45258" x="790575" y="4533900"/>
          <p14:tracePt t="45286" x="790575" y="4562475"/>
          <p14:tracePt t="45289" x="790575" y="4572000"/>
          <p14:tracePt t="45302" x="790575" y="4591050"/>
          <p14:tracePt t="45319" x="790575" y="4605338"/>
          <p14:tracePt t="45337" x="790575" y="4614863"/>
          <p14:tracePt t="45368" x="790575" y="4638675"/>
          <p14:tracePt t="45370" x="790575" y="4652963"/>
          <p14:tracePt t="45386" x="790575" y="4657725"/>
          <p14:tracePt t="45428" x="790575" y="4686300"/>
          <p14:tracePt t="45458" x="795338" y="4710113"/>
          <p14:tracePt t="45461" x="800100" y="4719638"/>
          <p14:tracePt t="45473" x="804863" y="4724400"/>
          <p14:tracePt t="45476" x="809625" y="4729163"/>
          <p14:tracePt t="45493" x="814388" y="4738688"/>
          <p14:tracePt t="45605" x="823913" y="4738688"/>
          <p14:tracePt t="45619" x="828675" y="4743450"/>
          <p14:tracePt t="45648" x="847725" y="4752975"/>
          <p14:tracePt t="45665" x="852488" y="4757738"/>
          <p14:tracePt t="45698" x="885825" y="4772025"/>
          <p14:tracePt t="45700" x="900113" y="4772025"/>
          <p14:tracePt t="45743" x="966788" y="4800600"/>
          <p14:tracePt t="45787" x="1038225" y="4824413"/>
          <p14:tracePt t="45818" x="1076325" y="4833938"/>
          <p14:tracePt t="45820" x="1085850" y="4833938"/>
          <p14:tracePt t="45833" x="1095375" y="4838700"/>
          <p14:tracePt t="45835" x="1104900" y="4838700"/>
          <p14:tracePt t="45850" x="1143000" y="4838700"/>
          <p14:tracePt t="45882" x="1195388" y="4838700"/>
          <p14:tracePt t="45897" x="1214438" y="4838700"/>
          <p14:tracePt t="45929" x="1257300" y="4838700"/>
          <p14:tracePt t="45933" x="1266825" y="4838700"/>
          <p14:tracePt t="45957" x="1281113" y="4838700"/>
          <p14:tracePt t="45981" x="1309688" y="4838700"/>
          <p14:tracePt t="45997" x="1319213" y="4838700"/>
          <p14:tracePt t="46014" x="1323975" y="4833938"/>
          <p14:tracePt t="46024" x="1333500" y="4829175"/>
          <p14:tracePt t="46029" x="1338263" y="4829175"/>
          <p14:tracePt t="46031" x="1338263" y="4824413"/>
          <p14:tracePt t="46054" x="1347788" y="4814888"/>
          <p14:tracePt t="46072" x="1362075" y="4805363"/>
          <p14:tracePt t="46076" x="1366838" y="4800600"/>
          <p14:tracePt t="46085" x="1371600" y="4795838"/>
          <p14:tracePt t="46091" x="1371600" y="4791075"/>
          <p14:tracePt t="46101" x="1371600" y="4786313"/>
          <p14:tracePt t="46119" x="1376363" y="4781550"/>
          <p14:tracePt t="46122" x="1381125" y="4776788"/>
          <p14:tracePt t="46131" x="1385888" y="4776788"/>
          <p14:tracePt t="46147" x="1385888" y="4767263"/>
          <p14:tracePt t="46177" x="1395413" y="4757738"/>
          <p14:tracePt t="46192" x="1404938" y="4743450"/>
          <p14:tracePt t="46195" x="1404938" y="4738688"/>
          <p14:tracePt t="46210" x="1404938" y="4729163"/>
          <p14:tracePt t="46244" x="1404938" y="4724400"/>
          <p14:tracePt t="46319" x="1404938" y="4710113"/>
          <p14:tracePt t="46334" x="1404938" y="4700588"/>
          <p14:tracePt t="46382" x="1395413" y="4681538"/>
          <p14:tracePt t="46384" x="1390650" y="4676775"/>
          <p14:tracePt t="46400" x="1381125" y="4667250"/>
          <p14:tracePt t="46449" x="1371600" y="4648200"/>
          <p14:tracePt t="46478" x="1357313" y="4638675"/>
          <p14:tracePt t="46490" x="1347788" y="4629150"/>
          <p14:tracePt t="46521" x="1323975" y="4610100"/>
          <p14:tracePt t="46567" x="1290638" y="4591050"/>
          <p14:tracePt t="46571" x="1266825" y="4581525"/>
          <p14:tracePt t="46618" x="1219200" y="4557713"/>
          <p14:tracePt t="46645" x="1209675" y="4552950"/>
          <p14:tracePt t="46680" x="1176338" y="4533900"/>
          <p14:tracePt t="46693" x="1171575" y="4533900"/>
          <p14:tracePt t="46727" x="1157288" y="4529138"/>
          <p14:tracePt t="46757" x="1133475" y="4524375"/>
          <p14:tracePt t="46771" x="1095375" y="4519613"/>
          <p14:tracePt t="46801" x="1052513" y="4514850"/>
          <p14:tracePt t="46803" x="1038225" y="4514850"/>
          <p14:tracePt t="46817" x="1019175" y="4514850"/>
          <p14:tracePt t="46849" x="1004888" y="4514850"/>
          <p14:tracePt t="46927" x="985838" y="4514850"/>
          <p14:tracePt t="46944" x="962025" y="4519613"/>
          <p14:tracePt t="46957" x="942975" y="4519613"/>
          <p14:tracePt t="46988" x="923925" y="4524375"/>
          <p14:tracePt t="47039" x="895350" y="4538663"/>
          <p14:tracePt t="47043" x="885825" y="4543425"/>
          <p14:tracePt t="47054" x="881063" y="4548188"/>
          <p14:tracePt t="47082" x="866775" y="4562475"/>
          <p14:tracePt t="47099" x="862013" y="4572000"/>
          <p14:tracePt t="47148" x="842963" y="4595813"/>
          <p14:tracePt t="47162" x="833438" y="4605338"/>
          <p14:tracePt t="47175" x="828675" y="4614863"/>
          <p14:tracePt t="47177" x="828675" y="4624388"/>
          <p14:tracePt t="47193" x="823913" y="4638675"/>
          <p14:tracePt t="47227" x="819150" y="4652963"/>
          <p14:tracePt t="47239" x="819150" y="4657725"/>
          <p14:tracePt t="47269" x="819150" y="4667250"/>
          <p14:tracePt t="47317" x="819150" y="4672013"/>
          <p14:tracePt t="47382" x="819150" y="4676775"/>
          <p14:tracePt t="47410" x="819150" y="4681538"/>
          <p14:tracePt t="47441" x="823913" y="4686300"/>
          <p14:tracePt t="47444" x="833438" y="4686300"/>
          <p14:tracePt t="47492" x="976313" y="4729163"/>
          <p14:tracePt t="47494" x="1042988" y="4743450"/>
          <p14:tracePt t="47506" x="1100138" y="4752975"/>
          <p14:tracePt t="47535" x="1314450" y="4757738"/>
          <p14:tracePt t="47537" x="1333500" y="4757738"/>
          <p14:tracePt t="47552" x="1357313" y="4757738"/>
          <p14:tracePt t="47581" x="1362075" y="4757738"/>
          <p14:tracePt t="47633" x="1419225" y="4719638"/>
          <p14:tracePt t="47646" x="1447800" y="4691063"/>
          <p14:tracePt t="47673" x="1481138" y="4657725"/>
          <p14:tracePt t="47677" x="1485900" y="4638675"/>
          <p14:tracePt t="47710" x="1514475" y="4572000"/>
          <p14:tracePt t="47741" x="1519238" y="4524375"/>
          <p14:tracePt t="47771" x="1519238" y="4481513"/>
          <p14:tracePt t="47805" x="1519238" y="4452938"/>
          <p14:tracePt t="47849" x="1504950" y="4405313"/>
          <p14:tracePt t="47879" x="1481138" y="4371975"/>
          <p14:tracePt t="47896" x="1471613" y="4362450"/>
          <p14:tracePt t="47911" x="1457325" y="4352925"/>
          <p14:tracePt t="47914" x="1447800" y="4348163"/>
          <p14:tracePt t="47949" x="1409700" y="4305300"/>
          <p14:tracePt t="47951" x="1385888" y="4295775"/>
          <p14:tracePt t="47972" x="1366838" y="4281488"/>
          <p14:tracePt t="47975" x="1333500" y="4267200"/>
          <p14:tracePt t="47990" x="1295400" y="4243388"/>
          <p14:tracePt t="48020" x="1200150" y="4191000"/>
          <p14:tracePt t="48050" x="1147763" y="4152900"/>
          <p14:tracePt t="48085" x="1095375" y="4114800"/>
          <p14:tracePt t="48086" x="1085850" y="4110038"/>
          <p14:tracePt t="48113" x="1057275" y="4090988"/>
          <p14:tracePt t="48115" x="1057275" y="4086225"/>
          <p14:tracePt t="48132" x="1047750" y="4081463"/>
          <p14:tracePt t="48240" x="1023938" y="4067175"/>
          <p14:tracePt t="48256" x="1009650" y="4052888"/>
          <p14:tracePt t="48259" x="1004888" y="4048125"/>
          <p14:tracePt t="48273" x="995363" y="4033838"/>
          <p14:tracePt t="48306" x="981075" y="4024313"/>
          <p14:tracePt t="48442" x="981075" y="4014788"/>
          <p14:tracePt t="48457" x="971550" y="4000500"/>
          <p14:tracePt t="48488" x="966788" y="3986213"/>
          <p14:tracePt t="48894" x="976313" y="3986213"/>
          <p14:tracePt t="48895" x="981075" y="3986213"/>
          <p14:tracePt t="48914" x="985838" y="3986213"/>
          <p14:tracePt t="48945" x="1009650" y="3986213"/>
          <p14:tracePt t="48958" x="1014413" y="3986213"/>
          <p14:tracePt t="48960" x="1028700" y="3986213"/>
          <p14:tracePt t="48962" x="1038225" y="3986213"/>
          <p14:tracePt t="48978" x="1071563" y="3986213"/>
          <p14:tracePt t="48992" x="1104900" y="3986213"/>
          <p14:tracePt t="49006" x="1123950" y="3986213"/>
          <p14:tracePt t="49008" x="1143000" y="3986213"/>
          <p14:tracePt t="49022" x="1157288" y="3986213"/>
          <p14:tracePt t="49024" x="1166813" y="3986213"/>
          <p14:tracePt t="49056" x="1190625" y="3986213"/>
          <p14:tracePt t="49085" x="1214438" y="3986213"/>
          <p14:tracePt t="49117" x="1247775" y="3986213"/>
          <p14:tracePt t="49131" x="1257300" y="3986213"/>
          <p14:tracePt t="49209" x="1262063" y="3986213"/>
          <p14:tracePt t="49712" x="1290638" y="3986213"/>
          <p14:tracePt t="49723" x="1300163" y="3986213"/>
          <p14:tracePt t="49741" x="1314450" y="3986213"/>
          <p14:tracePt t="49774" x="1328738" y="3986213"/>
          <p14:tracePt t="49822" x="1385888" y="3986213"/>
          <p14:tracePt t="49835" x="1423988" y="3986213"/>
          <p14:tracePt t="49864" x="1476375" y="3981450"/>
          <p14:tracePt t="49867" x="1490663" y="3981450"/>
          <p14:tracePt t="49897" x="1504950" y="3981450"/>
          <p14:tracePt t="49945" x="1504950" y="3976688"/>
          <p14:tracePt t="49974" x="1533525" y="3976688"/>
          <p14:tracePt t="49977" x="1538288" y="3976688"/>
          <p14:tracePt t="49990" x="1547813" y="3971925"/>
          <p14:tracePt t="50020" x="1566863" y="3971925"/>
          <p14:tracePt t="50022" x="1571625" y="3971925"/>
          <p14:tracePt t="50052" x="1604963" y="3971925"/>
          <p14:tracePt t="50083" x="1709738" y="3967163"/>
          <p14:tracePt t="50105" x="1747838" y="3962400"/>
          <p14:tracePt t="50129" x="1762125" y="3952875"/>
          <p14:tracePt t="50161" x="1766888" y="3948113"/>
          <p14:tracePt t="50163" x="1771650" y="3948113"/>
          <p14:tracePt t="50207" x="1795463" y="3943350"/>
          <p14:tracePt t="50336" x="1800225" y="3938588"/>
          <p14:tracePt t="50427" x="1804988" y="3938588"/>
          <p14:tracePt t="50896" x="1819275" y="3938588"/>
          <p14:tracePt t="50897" x="1824038" y="3933825"/>
          <p14:tracePt t="50943" x="1828800" y="3933825"/>
          <p14:tracePt t="51035" x="1838325" y="3929063"/>
          <p14:tracePt t="51081" x="1843088" y="3929063"/>
          <p14:tracePt t="51131" x="1852613" y="3929063"/>
          <p14:tracePt t="51240" x="1866900" y="3924300"/>
          <p14:tracePt t="51256" x="1876425" y="3919538"/>
          <p14:tracePt t="51303" x="1881188" y="3914775"/>
          <p14:tracePt t="51336" x="1895475" y="3910013"/>
          <p14:tracePt t="51364" x="1914525" y="3905250"/>
          <p14:tracePt t="51738" x="1905000" y="3905250"/>
          <p14:tracePt t="51786" x="1824038" y="3924300"/>
          <p14:tracePt t="51792" x="1804988" y="3924300"/>
          <p14:tracePt t="51817" x="1733550" y="3933825"/>
          <p14:tracePt t="51833" x="1662113" y="3933825"/>
          <p14:tracePt t="51867" x="1533525" y="3933825"/>
          <p14:tracePt t="51900" x="1447800" y="3933825"/>
          <p14:tracePt t="51915" x="1395413" y="3933825"/>
          <p14:tracePt t="51917" x="1366838" y="3933825"/>
          <p14:tracePt t="51931" x="1338263" y="3933825"/>
          <p14:tracePt t="51934" x="1300163" y="3933825"/>
          <p14:tracePt t="51947" x="1257300" y="3933825"/>
          <p14:tracePt t="51972" x="1238250" y="3933825"/>
          <p14:tracePt t="52363" x="1228725" y="3933825"/>
          <p14:tracePt t="52395" x="1223963" y="3933825"/>
          <p14:tracePt t="52648" x="1233488" y="3938588"/>
          <p14:tracePt t="52681" x="1323975" y="3952875"/>
          <p14:tracePt t="52682" x="1362075" y="3952875"/>
          <p14:tracePt t="52695" x="1390650" y="3957638"/>
          <p14:tracePt t="52698" x="1423988" y="3962400"/>
          <p14:tracePt t="52711" x="1462088" y="3971925"/>
          <p14:tracePt t="52713" x="1485900" y="3971925"/>
          <p14:tracePt t="52726" x="1500188" y="3976688"/>
          <p14:tracePt t="52742" x="1538288" y="3981450"/>
          <p14:tracePt t="52744" x="1547813" y="3981450"/>
          <p14:tracePt t="52773" x="1595438" y="3981450"/>
          <p14:tracePt t="52801" x="1662113" y="3986213"/>
          <p14:tracePt t="52804" x="1695450" y="3986213"/>
          <p14:tracePt t="52834" x="1824038" y="3986213"/>
          <p14:tracePt t="52850" x="1866900" y="3986213"/>
          <p14:tracePt t="52883" x="1943100" y="3986213"/>
          <p14:tracePt t="52896" x="1962150" y="3986213"/>
          <p14:tracePt t="52928" x="2005013" y="3986213"/>
          <p14:tracePt t="52931" x="2014538" y="3986213"/>
          <p14:tracePt t="52943" x="2024063" y="3986213"/>
          <p14:tracePt t="52946" x="2038350" y="3986213"/>
          <p14:tracePt t="52989" x="2076450" y="3986213"/>
          <p14:tracePt t="53181" x="2076450" y="3990975"/>
          <p14:tracePt t="53194" x="2043113" y="4043363"/>
          <p14:tracePt t="53207" x="2033588" y="4062413"/>
          <p14:tracePt t="53224" x="1976438" y="4100513"/>
          <p14:tracePt t="53243" x="1919288" y="4124325"/>
          <p14:tracePt t="53246" x="1881188" y="4138613"/>
          <p14:tracePt t="53258" x="1828800" y="4157663"/>
          <p14:tracePt t="53260" x="1766888" y="4176713"/>
          <p14:tracePt t="53305" x="1452563" y="4233863"/>
          <p14:tracePt t="53337" x="1347788" y="4243388"/>
          <p14:tracePt t="53366" x="1319213" y="4243388"/>
          <p14:tracePt t="53417" x="1285875" y="4243388"/>
          <p14:tracePt t="53420" x="1276350" y="4243388"/>
          <p14:tracePt t="53428" x="1262063" y="4243388"/>
          <p14:tracePt t="53445" x="1233488" y="4243388"/>
          <p14:tracePt t="53448" x="1209675" y="4243388"/>
          <p14:tracePt t="53465" x="1176338" y="4243388"/>
          <p14:tracePt t="53493" x="1095375" y="4243388"/>
          <p14:tracePt t="53511" x="1057275" y="4243388"/>
          <p14:tracePt t="53523" x="1014413" y="4248150"/>
          <p14:tracePt t="53537" x="1000125" y="4248150"/>
          <p14:tracePt t="53540" x="976313" y="4252913"/>
          <p14:tracePt t="53558" x="952500" y="4257675"/>
          <p14:tracePt t="53561" x="942975" y="4257675"/>
          <p14:tracePt t="53569" x="938213" y="4262438"/>
          <p14:tracePt t="53585" x="933450" y="4267200"/>
          <p14:tracePt t="53617" x="914400" y="4271963"/>
          <p14:tracePt t="53620" x="904875" y="4271963"/>
          <p14:tracePt t="53636" x="895350" y="4276725"/>
          <p14:tracePt t="53647" x="890588" y="4276725"/>
          <p14:tracePt t="53662" x="876300" y="4281488"/>
          <p14:tracePt t="53683" x="847725" y="4291013"/>
          <p14:tracePt t="53723" x="762000" y="4300538"/>
          <p14:tracePt t="53726" x="752475" y="4300538"/>
          <p14:tracePt t="53739" x="738188" y="4305300"/>
          <p14:tracePt t="53742" x="728663" y="4305300"/>
          <p14:tracePt t="53771" x="704850" y="4314825"/>
          <p14:tracePt t="54479" x="723900" y="4314825"/>
          <p14:tracePt t="54493" x="800100" y="4314825"/>
          <p14:tracePt t="54522" x="1157288" y="4314825"/>
          <p14:tracePt t="54555" x="1471613" y="4319588"/>
          <p14:tracePt t="54584" x="1571625" y="4319588"/>
          <p14:tracePt t="54598" x="1576388" y="4319588"/>
          <p14:tracePt t="54635" x="1633538" y="4319588"/>
          <p14:tracePt t="54649" x="1728788" y="4319588"/>
          <p14:tracePt t="54676" x="1900238" y="4319588"/>
          <p14:tracePt t="54680" x="1957388" y="4319588"/>
          <p14:tracePt t="54697" x="2062163" y="4319588"/>
          <p14:tracePt t="54700" x="2119313" y="4324350"/>
          <p14:tracePt t="54709" x="2147888" y="4324350"/>
          <p14:tracePt t="54724" x="2181225" y="4324350"/>
          <p14:tracePt t="54728" x="2209800" y="4324350"/>
          <p14:tracePt t="54748" x="2266950" y="4324350"/>
          <p14:tracePt t="54769" x="2290763" y="4324350"/>
          <p14:tracePt t="54832" x="2309813" y="4324350"/>
          <p14:tracePt t="54865" x="2333625" y="4324350"/>
          <p14:tracePt t="54895" x="2347913" y="4324350"/>
          <p14:tracePt t="54926" x="2371725" y="4324350"/>
          <p14:tracePt t="54957" x="2376488" y="4324350"/>
          <p14:tracePt t="55107" x="2238375" y="4324350"/>
          <p14:tracePt t="55147" x="1962150" y="4324350"/>
          <p14:tracePt t="55176" x="1781175" y="4324350"/>
          <p14:tracePt t="55207" x="1604963" y="4324350"/>
          <p14:tracePt t="55210" x="1566863" y="4324350"/>
          <p14:tracePt t="55224" x="1528763" y="4324350"/>
          <p14:tracePt t="55228" x="1500188" y="4324350"/>
          <p14:tracePt t="55250" x="1433513" y="4324350"/>
          <p14:tracePt t="55258" x="1419225" y="4324350"/>
          <p14:tracePt t="55270" x="1385888" y="4324350"/>
          <p14:tracePt t="55290" x="1338263" y="4324350"/>
          <p14:tracePt t="55321" x="1209675" y="4324350"/>
          <p14:tracePt t="55323" x="1162050" y="4324350"/>
          <p14:tracePt t="55337" x="1123950" y="4324350"/>
          <p14:tracePt t="55339" x="1081088" y="4324350"/>
          <p14:tracePt t="55385" x="928688" y="4324350"/>
          <p14:tracePt t="55428" x="871538" y="4324350"/>
          <p14:tracePt t="55472" x="866775" y="4324350"/>
          <p14:tracePt t="55695" x="890588" y="4314825"/>
          <p14:tracePt t="55708" x="919163" y="4310063"/>
          <p14:tracePt t="55727" x="1023938" y="4310063"/>
          <p14:tracePt t="55730" x="1071563" y="4310063"/>
          <p14:tracePt t="55743" x="1128713" y="4310063"/>
          <p14:tracePt t="55747" x="1166813" y="4310063"/>
          <p14:tracePt t="55750" x="1209675" y="4310063"/>
          <p14:tracePt t="55758" x="1238250" y="4310063"/>
          <p14:tracePt t="55772" x="1257300" y="4310063"/>
          <p14:tracePt t="55805" x="1309688" y="4310063"/>
          <p14:tracePt t="55833" x="1314450" y="4310063"/>
          <p14:tracePt t="55864" x="1319213" y="4310063"/>
          <p14:tracePt t="55900" x="1338263" y="4314825"/>
          <p14:tracePt t="55917" x="1347788" y="4314825"/>
          <p14:tracePt t="55944" x="1362075" y="4314825"/>
          <p14:tracePt t="55994" x="1366838" y="4314825"/>
          <p14:tracePt t="56052" x="1414463" y="4314825"/>
          <p14:tracePt t="56083" x="1462088" y="4314825"/>
          <p14:tracePt t="56113" x="1495425" y="4314825"/>
          <p14:tracePt t="56243" x="1519238" y="4314825"/>
          <p14:tracePt t="56259" x="1538288" y="4314825"/>
          <p14:tracePt t="56261" x="1552575" y="4314825"/>
          <p14:tracePt t="56303" x="1576388" y="4314825"/>
          <p14:tracePt t="56708" x="1576388" y="4338638"/>
          <p14:tracePt t="56741" x="1557338" y="4381500"/>
          <p14:tracePt t="56746" x="1547813" y="4400550"/>
          <p14:tracePt t="56749" x="1543050" y="4414838"/>
          <p14:tracePt t="56787" x="1485900" y="4491038"/>
          <p14:tracePt t="56817" x="1457325" y="4552950"/>
          <p14:tracePt t="56833" x="1447800" y="4581525"/>
          <p14:tracePt t="56869" x="1404938" y="4648200"/>
          <p14:tracePt t="56883" x="1390650" y="4672013"/>
          <p14:tracePt t="56898" x="1376363" y="4705350"/>
          <p14:tracePt t="56926" x="1357313" y="4738688"/>
          <p14:tracePt t="56961" x="1323975" y="4772025"/>
          <p14:tracePt t="56990" x="1314450" y="4786313"/>
          <p14:tracePt t="57006" x="1304925" y="4791075"/>
          <p14:tracePt t="57042" x="1271588" y="4800600"/>
          <p14:tracePt t="57084" x="1243013" y="4800600"/>
          <p14:tracePt t="57085" x="1238250" y="4805363"/>
          <p14:tracePt t="57101" x="1233488" y="4805363"/>
          <p14:tracePt t="57134" x="1228725" y="4805363"/>
          <p14:tracePt t="57259" x="1200150" y="4805363"/>
          <p14:tracePt t="57274" x="1190625" y="4805363"/>
          <p14:tracePt t="57318" x="1133475" y="4791075"/>
          <p14:tracePt t="57337" x="1123950" y="4786313"/>
          <p14:tracePt t="57365" x="1076325" y="4786313"/>
          <p14:tracePt t="57427" x="1033463" y="4776788"/>
          <p14:tracePt t="57458" x="971550" y="4767263"/>
          <p14:tracePt t="57492" x="900113" y="4757738"/>
          <p14:tracePt t="57520" x="862013" y="4757738"/>
          <p14:tracePt t="57615" x="847725" y="4757738"/>
          <p14:tracePt t="57881" x="852488" y="4752975"/>
          <p14:tracePt t="57893" x="857250" y="4748213"/>
          <p14:tracePt t="57896" x="866775" y="4748213"/>
          <p14:tracePt t="57911" x="871538" y="4748213"/>
          <p14:tracePt t="57915" x="881063" y="4748213"/>
          <p14:tracePt t="57929" x="909638" y="4748213"/>
          <p14:tracePt t="57932" x="928688" y="4748213"/>
          <p14:tracePt t="57957" x="981075" y="4748213"/>
          <p14:tracePt t="57989" x="1000125" y="4748213"/>
          <p14:tracePt t="57992" x="1004888" y="4748213"/>
          <p14:tracePt t="58179" x="1014413" y="4748213"/>
          <p14:tracePt t="58209" x="1047750" y="4748213"/>
          <p14:tracePt t="58211" x="1123950" y="4748213"/>
          <p14:tracePt t="58243" x="1147763" y="4748213"/>
          <p14:tracePt t="58256" x="1157288" y="4748213"/>
          <p14:tracePt t="58302" x="1176338" y="4748213"/>
          <p14:tracePt t="58318" x="1190625" y="4748213"/>
          <p14:tracePt t="58333" x="1204913" y="4748213"/>
          <p14:tracePt t="58365" x="1271588" y="4748213"/>
          <p14:tracePt t="58395" x="1357313" y="4752975"/>
          <p14:tracePt t="58431" x="1390650" y="4752975"/>
          <p14:tracePt t="58520" x="1414463" y="4752975"/>
          <p14:tracePt t="58552" x="1433513" y="4752975"/>
          <p14:tracePt t="58586" x="1457325" y="4752975"/>
          <p14:tracePt t="58630" x="1466850" y="4752975"/>
          <p14:tracePt t="58633" x="1476375" y="4752975"/>
          <p14:tracePt t="58648" x="1485900" y="4752975"/>
          <p14:tracePt t="58684" x="1509713" y="4752975"/>
          <p14:tracePt t="58756" x="1524000" y="4752975"/>
          <p14:tracePt t="58770" x="1533525" y="4752975"/>
          <p14:tracePt t="58803" x="1547813" y="4752975"/>
          <p14:tracePt t="58868" x="1557338" y="4748213"/>
          <p14:tracePt t="58880" x="1562100" y="4743450"/>
          <p14:tracePt t="58927" x="1581150" y="4738688"/>
          <p14:tracePt t="58958" x="1604963" y="4733925"/>
          <p14:tracePt t="59006" x="1662113" y="4724400"/>
          <p14:tracePt t="59646" x="1652588" y="4724400"/>
          <p14:tracePt t="59692" x="1490663" y="4743450"/>
          <p14:tracePt t="59725" x="1343025" y="4772025"/>
          <p14:tracePt t="59728" x="1300163" y="4776788"/>
          <p14:tracePt t="59742" x="1228725" y="4795838"/>
          <p14:tracePt t="59757" x="1147763" y="4805363"/>
          <p14:tracePt t="59769" x="1128713" y="4810125"/>
          <p14:tracePt t="59770" x="1095375" y="4814888"/>
          <p14:tracePt t="59787" x="1062038" y="4819650"/>
          <p14:tracePt t="59819" x="995363" y="4833938"/>
          <p14:tracePt t="59824" x="981075" y="4838700"/>
          <p14:tracePt t="59835" x="966788" y="4838700"/>
          <p14:tracePt t="59863" x="914400" y="4852988"/>
          <p14:tracePt t="59895" x="809625" y="4881563"/>
          <p14:tracePt t="59897" x="785813" y="4886325"/>
          <p14:tracePt t="59911" x="771525" y="4886325"/>
          <p14:tracePt t="59913" x="747713" y="4895850"/>
          <p14:tracePt t="59928" x="714375" y="4905375"/>
          <p14:tracePt t="59957" x="685800" y="4924425"/>
          <p14:tracePt t="59960" x="681038" y="4929188"/>
          <p14:tracePt t="60009" x="676275" y="4933950"/>
          <p14:tracePt t="60035" x="661988" y="4943475"/>
          <p14:tracePt t="60051" x="652463" y="4953000"/>
          <p14:tracePt t="60084" x="647700" y="4962525"/>
          <p14:tracePt t="60085" x="642938" y="4967288"/>
          <p14:tracePt t="60100" x="638175" y="4972050"/>
          <p14:tracePt t="60129" x="628650" y="4981575"/>
          <p14:tracePt t="60130" x="623888" y="4986338"/>
          <p14:tracePt t="60145" x="623888" y="4991100"/>
          <p14:tracePt t="60147" x="614363" y="4995863"/>
          <p14:tracePt t="60179" x="609600" y="5010150"/>
          <p14:tracePt t="60182" x="609600" y="5014913"/>
          <p14:tracePt t="60196" x="604838" y="5019675"/>
          <p14:tracePt t="60223" x="604838" y="5029200"/>
          <p14:tracePt t="60257" x="600075" y="5043488"/>
          <p14:tracePt t="60259" x="595313" y="5048250"/>
          <p14:tracePt t="60272" x="595313" y="5057775"/>
          <p14:tracePt t="60317" x="590550" y="5072063"/>
          <p14:tracePt t="60351" x="590550" y="5076825"/>
          <p14:tracePt t="60428" x="590550" y="5081588"/>
          <p14:tracePt t="60473" x="590550" y="5091113"/>
          <p14:tracePt t="60521" x="590550" y="5095875"/>
          <p14:tracePt t="60568" x="742950" y="5119688"/>
          <p14:tracePt t="60602" x="933450" y="5138738"/>
          <p14:tracePt t="60604" x="971550" y="5138738"/>
          <p14:tracePt t="60617" x="1023938" y="5148263"/>
          <p14:tracePt t="60633" x="1057275" y="5148263"/>
          <p14:tracePt t="60647" x="1071563" y="5153025"/>
          <p14:tracePt t="60660" x="1076325" y="5153025"/>
          <p14:tracePt t="60711" x="1190625" y="5153025"/>
          <p14:tracePt t="60739" x="1319213" y="5162550"/>
          <p14:tracePt t="60771" x="1381125" y="5162550"/>
          <p14:tracePt t="60801" x="1385888" y="5162550"/>
          <p14:tracePt t="60851" x="1414463" y="5162550"/>
          <p14:tracePt t="60880" x="1423988" y="5162550"/>
          <p14:tracePt t="61084" x="1433513" y="5162550"/>
          <p14:tracePt t="61193" x="1438275" y="5162550"/>
          <p14:tracePt t="61566" x="1443038" y="5157788"/>
          <p14:tracePt t="61597" x="1443038" y="5153025"/>
          <p14:tracePt t="61636" x="1452563" y="5119688"/>
          <p14:tracePt t="61675" x="1466850" y="5057775"/>
          <p14:tracePt t="61708" x="1471613" y="4986338"/>
          <p14:tracePt t="61724" x="1471613" y="4948238"/>
          <p14:tracePt t="61738" x="1471613" y="4933950"/>
          <p14:tracePt t="61770" x="1471613" y="4914900"/>
          <p14:tracePt t="61804" x="1476375" y="4867275"/>
          <p14:tracePt t="61837" x="1476375" y="4762500"/>
          <p14:tracePt t="61864" x="1471613" y="4743450"/>
          <p14:tracePt t="61929" x="1462088" y="4714875"/>
          <p14:tracePt t="61931" x="1462088" y="4710113"/>
          <p14:tracePt t="61973" x="1447800" y="4695825"/>
          <p14:tracePt t="62020" x="1443038" y="4691063"/>
          <p14:tracePt t="62068" x="1428750" y="4681538"/>
          <p14:tracePt t="62082" x="1423988" y="4681538"/>
          <p14:tracePt t="62117" x="1400175" y="4676775"/>
          <p14:tracePt t="62119" x="1390650" y="4672013"/>
          <p14:tracePt t="62131" x="1385888" y="4672013"/>
          <p14:tracePt t="62145" x="1362075" y="4662488"/>
          <p14:tracePt t="62174" x="1309688" y="4643438"/>
          <p14:tracePt t="62212" x="1262063" y="4619625"/>
          <p14:tracePt t="62272" x="1257300" y="4610100"/>
          <p14:tracePt t="62303" x="1247775" y="4595813"/>
          <p14:tracePt t="62459" x="1238250" y="4595813"/>
          <p14:tracePt t="62506" x="1219200" y="4600575"/>
          <p14:tracePt t="62567" x="1204913" y="4605338"/>
          <p14:tracePt t="62596" x="1204913" y="4610100"/>
          <p14:tracePt t="62629" x="1195388" y="4614863"/>
          <p14:tracePt t="62644" x="1190625" y="4619625"/>
          <p14:tracePt t="62709" x="1185863" y="4624388"/>
          <p14:tracePt t="63304" x="1185863" y="4610100"/>
          <p14:tracePt t="63335" x="1171575" y="4562475"/>
          <p14:tracePt t="63349" x="1157288" y="4524375"/>
          <p14:tracePt t="63383" x="1138238" y="4424363"/>
          <p14:tracePt t="63396" x="1123950" y="4381500"/>
          <p14:tracePt t="63431" x="1095375" y="4271963"/>
          <p14:tracePt t="63443" x="1090613" y="4257675"/>
          <p14:tracePt t="63477" x="1085850" y="4195763"/>
          <p14:tracePt t="63479" x="1085850" y="4186238"/>
          <p14:tracePt t="63492" x="1081088" y="4162425"/>
          <p14:tracePt t="63520" x="1076325" y="4143375"/>
          <p14:tracePt t="63522" x="1076325" y="4138613"/>
          <p14:tracePt t="63551" x="1071563" y="4114800"/>
          <p14:tracePt t="63567" x="1071563" y="4105275"/>
          <p14:tracePt t="63602" x="1071563" y="4071938"/>
          <p14:tracePt t="63604" x="1066800" y="4062413"/>
          <p14:tracePt t="63645" x="1062038" y="4038600"/>
          <p14:tracePt t="63695" x="1062038" y="4010025"/>
          <p14:tracePt t="63709" x="1062038" y="3990975"/>
          <p14:tracePt t="63721" x="1062038" y="3986213"/>
          <p14:tracePt t="63723" x="1062038" y="3976688"/>
          <p14:tracePt t="63739" x="1062038" y="3957638"/>
          <p14:tracePt t="63789" x="1062038" y="3943350"/>
          <p14:tracePt t="64623" x="1062038" y="3933825"/>
          <p14:tracePt t="64659" x="1066800" y="3929063"/>
          <p14:tracePt t="64689" x="1066800" y="3924300"/>
          <p14:tracePt t="66897" x="1076325" y="3876675"/>
          <p14:tracePt t="67388" x="1076325" y="3886200"/>
          <p14:tracePt t="67396" x="1076325" y="3895725"/>
          <p14:tracePt t="67430" x="1071563" y="3938588"/>
          <p14:tracePt t="67462" x="1071563" y="3990975"/>
          <p14:tracePt t="67490" x="1071563" y="4048125"/>
          <p14:tracePt t="67496" x="1071563" y="4067175"/>
          <p14:tracePt t="67508" x="1071563" y="4081463"/>
          <p14:tracePt t="67538" x="1076325" y="4148138"/>
          <p14:tracePt t="67540" x="1076325" y="4167188"/>
          <p14:tracePt t="67555" x="1081088" y="4200525"/>
          <p14:tracePt t="67582" x="1081088" y="4233863"/>
          <p14:tracePt t="67617" x="1085850" y="4291013"/>
          <p14:tracePt t="67644" x="1095375" y="4324350"/>
          <p14:tracePt t="67646" x="1095375" y="4329113"/>
          <p14:tracePt t="67662" x="1095375" y="4343400"/>
          <p14:tracePt t="67695" x="1095375" y="4357688"/>
          <p14:tracePt t="67708" x="1095375" y="4371975"/>
          <p14:tracePt t="67724" x="1095375" y="4386263"/>
          <p14:tracePt t="67739" x="1095375" y="4410075"/>
          <p14:tracePt t="67744" x="1095375" y="4419600"/>
          <p14:tracePt t="67759" x="1095375" y="4452938"/>
          <p14:tracePt t="67772" x="1095375" y="4467225"/>
          <p14:tracePt t="67773" x="1095375" y="4476750"/>
          <p14:tracePt t="67787" x="1095375" y="4486275"/>
          <p14:tracePt t="67789" x="1095375" y="4495800"/>
          <p14:tracePt t="67819" x="1095375" y="4529138"/>
          <p14:tracePt t="67835" x="1095375" y="4538663"/>
          <p14:tracePt t="67865" x="1095375" y="4576763"/>
          <p14:tracePt t="67909" x="1095375" y="4595813"/>
          <p14:tracePt t="67942" x="1095375" y="4605338"/>
          <p14:tracePt t="67960" x="1095375" y="4614863"/>
          <p14:tracePt t="68052" x="1095375" y="4619625"/>
          <p14:tracePt t="68271" x="1095375" y="4595813"/>
          <p14:tracePt t="68322" x="1095375" y="4576763"/>
          <p14:tracePt t="68369" x="1143000" y="4486275"/>
          <p14:tracePt t="68396" x="1162050" y="4452938"/>
          <p14:tracePt t="68430" x="1185863" y="4419600"/>
          <p14:tracePt t="68472" x="1219200" y="4386263"/>
          <p14:tracePt t="68505" x="1247775" y="4348163"/>
          <p14:tracePt t="68508" x="1257300" y="4338638"/>
          <p14:tracePt t="68556" x="1290638" y="4300538"/>
          <p14:tracePt t="68569" x="1357313" y="4243388"/>
          <p14:tracePt t="68599" x="1381125" y="4176713"/>
          <p14:tracePt t="68632" x="1395413" y="4133850"/>
          <p14:tracePt t="68646" x="1404938" y="4110038"/>
          <p14:tracePt t="68680" x="1409700" y="4038600"/>
          <p14:tracePt t="68694" x="1409700" y="4014788"/>
          <p14:tracePt t="68705" x="1409700" y="4005263"/>
          <p14:tracePt t="68738" x="1409700" y="3971925"/>
          <p14:tracePt t="68740" x="1404938" y="3962400"/>
          <p14:tracePt t="68772" x="1390650" y="3924300"/>
          <p14:tracePt t="68804" x="1366838" y="3886200"/>
          <p14:tracePt t="68819" x="1352550" y="3871913"/>
          <p14:tracePt t="68834" x="1352550" y="3867150"/>
          <p14:tracePt t="68864" x="1347788" y="3867150"/>
          <p14:tracePt t="68930" x="1262063" y="3867150"/>
          <p14:tracePt t="68956" x="1219200" y="3867150"/>
          <p14:tracePt t="68988" x="1195388" y="3871913"/>
          <p14:tracePt t="69039" x="1176338" y="3871913"/>
          <p14:tracePt t="69050" x="1152525" y="3871913"/>
          <p14:tracePt t="69083" x="1095375" y="3871913"/>
          <p14:tracePt t="69113" x="1066800" y="3876675"/>
          <p14:tracePt t="69115" x="1057275" y="3876675"/>
          <p14:tracePt t="69129" x="1052513" y="3876675"/>
          <p14:tracePt t="69131" x="1047750" y="3881438"/>
          <p14:tracePt t="69164" x="1023938" y="3886200"/>
          <p14:tracePt t="69176" x="1019175" y="3886200"/>
          <p14:tracePt t="69206" x="1000125" y="3900488"/>
          <p14:tracePt t="69237" x="995363" y="3905250"/>
          <p14:tracePt t="69288" x="985838" y="3919538"/>
          <p14:tracePt t="69334" x="966788" y="3952875"/>
          <p14:tracePt t="69426" x="966788" y="3957638"/>
          <p14:tracePt t="69583" x="971550" y="3952875"/>
          <p14:tracePt t="69628" x="985838" y="3929063"/>
          <p14:tracePt t="70241" x="990600" y="3929063"/>
          <p14:tracePt t="70319" x="1023938" y="3919538"/>
          <p14:tracePt t="70354" x="1042988" y="3900488"/>
          <p14:tracePt t="70395" x="1057275" y="3876675"/>
          <p14:tracePt t="70397" x="1062038" y="3871913"/>
          <p14:tracePt t="70443" x="1071563" y="3867150"/>
          <p14:tracePt t="70665" x="1081088" y="3876675"/>
          <p14:tracePt t="70692" x="1104900" y="3910013"/>
          <p14:tracePt t="70708" x="1123950" y="3957638"/>
          <p14:tracePt t="70723" x="1157288" y="4000500"/>
          <p14:tracePt t="70754" x="1200150" y="4114800"/>
          <p14:tracePt t="70790" x="1223963" y="4224338"/>
          <p14:tracePt t="70819" x="1228725" y="4291013"/>
          <p14:tracePt t="70833" x="1233488" y="4314825"/>
          <p14:tracePt t="70863" x="1238250" y="4405313"/>
          <p14:tracePt t="70878" x="1238250" y="4433888"/>
          <p14:tracePt t="70896" x="1238250" y="4491038"/>
          <p14:tracePt t="70910" x="1238250" y="4519613"/>
          <p14:tracePt t="70947" x="1238250" y="4595813"/>
          <p14:tracePt t="70962" x="1238250" y="4610100"/>
          <p14:tracePt t="71050" x="1238250" y="4619625"/>
          <p14:tracePt t="71086" x="1238250" y="4633913"/>
          <p14:tracePt t="71255" x="1319213" y="4633913"/>
          <p14:tracePt t="71270" x="1390650" y="4624388"/>
          <p14:tracePt t="71305" x="1443038" y="4614863"/>
          <p14:tracePt t="71362" x="1485900" y="4600575"/>
          <p14:tracePt t="71394" x="1557338" y="4567238"/>
          <p14:tracePt t="71396" x="1562100" y="4557713"/>
          <p14:tracePt t="71411" x="1566863" y="4548188"/>
          <p14:tracePt t="71414" x="1571625" y="4543425"/>
          <p14:tracePt t="71443" x="1590675" y="4524375"/>
          <p14:tracePt t="71459" x="1609725" y="4505325"/>
          <p14:tracePt t="71473" x="1643063" y="4476750"/>
          <p14:tracePt t="71506" x="1681163" y="4429125"/>
          <p14:tracePt t="71509" x="1695450" y="4400550"/>
          <p14:tracePt t="71521" x="1700213" y="4391025"/>
          <p14:tracePt t="71552" x="1719263" y="4357688"/>
          <p14:tracePt t="71553" x="1724025" y="4348163"/>
          <p14:tracePt t="71581" x="1752600" y="4310063"/>
          <p14:tracePt t="71613" x="1781175" y="4224338"/>
          <p14:tracePt t="71645" x="1781175" y="4195763"/>
          <p14:tracePt t="71675" x="1781175" y="4191000"/>
          <p14:tracePt t="71711" x="1781175" y="4176713"/>
          <p14:tracePt t="71740" x="1757363" y="4152900"/>
          <p14:tracePt t="71772" x="1733550" y="4133850"/>
          <p14:tracePt t="71805" x="1704975" y="4110038"/>
          <p14:tracePt t="71807" x="1685925" y="4090988"/>
          <p14:tracePt t="71852" x="1638300" y="4043363"/>
          <p14:tracePt t="71879" x="1614488" y="4024313"/>
          <p14:tracePt t="71989" x="1614488" y="4019550"/>
          <p14:tracePt t="72052" x="1614488" y="4014788"/>
          <p14:tracePt t="72098" x="1614488" y="3990975"/>
          <p14:tracePt t="72099" x="1619250" y="3981450"/>
          <p14:tracePt t="72144" x="1624013" y="3976688"/>
          <p14:tracePt t="72175" x="1628775" y="3976688"/>
          <p14:tracePt t="72229" x="1633538" y="3976688"/>
          <p14:tracePt t="72349" x="1633538" y="3971925"/>
          <p14:tracePt t="72397" x="1638300" y="3971925"/>
          <p14:tracePt t="72429" x="1657350" y="3957638"/>
          <p14:tracePt t="72489" x="1666875" y="3948113"/>
          <p14:tracePt t="72492" x="1681163" y="3943350"/>
          <p14:tracePt t="72538" x="1752600" y="3910013"/>
          <p14:tracePt t="72676" x="1766888" y="3910013"/>
          <p14:tracePt t="72712" x="1771650" y="3910013"/>
          <p14:tracePt t="72801" x="1776413" y="3910013"/>
          <p14:tracePt t="73055" x="1785938" y="3910013"/>
          <p14:tracePt t="73086" x="1828800" y="3910013"/>
          <p14:tracePt t="73117" x="1862138" y="3910013"/>
          <p14:tracePt t="73230" x="1914525" y="3900488"/>
          <p14:tracePt t="73244" x="1919288" y="3900488"/>
          <p14:tracePt t="73275" x="1924050" y="3900488"/>
          <p14:tracePt t="73356" x="1938338" y="3900488"/>
          <p14:tracePt t="73461" x="1947863" y="3905250"/>
          <p14:tracePt t="73492" x="2000250" y="3957638"/>
          <p14:tracePt t="73495" x="2014538" y="3971925"/>
          <p14:tracePt t="73520" x="2038350" y="4005263"/>
          <p14:tracePt t="73538" x="2047875" y="4019550"/>
          <p14:tracePt t="73614" x="2047875" y="4038600"/>
          <p14:tracePt t="73644" x="2019300" y="4133850"/>
          <p14:tracePt t="73647" x="2005013" y="4162425"/>
          <p14:tracePt t="73663" x="1990725" y="4210050"/>
          <p14:tracePt t="73696" x="1928813" y="4348163"/>
          <p14:tracePt t="73698" x="1919288" y="4371975"/>
          <p14:tracePt t="73713" x="1876425" y="4438650"/>
          <p14:tracePt t="73747" x="1809750" y="4524375"/>
          <p14:tracePt t="73784" x="1804988" y="4538663"/>
          <p14:tracePt t="73832" x="1800225" y="4543425"/>
          <p14:tracePt t="73864" x="1757363" y="4572000"/>
          <p14:tracePt t="73896" x="1704975" y="4610100"/>
          <p14:tracePt t="73934" x="1614488" y="4691063"/>
          <p14:tracePt t="73977" x="1557338" y="4724400"/>
          <p14:tracePt t="74068" x="1552575" y="4724400"/>
          <p14:tracePt t="74149" x="1543050" y="4724400"/>
          <p14:tracePt t="74165" x="1528763" y="4724400"/>
          <p14:tracePt t="74334" x="1323975" y="4529138"/>
          <p14:tracePt t="74336" x="1314450" y="4514850"/>
          <p14:tracePt t="74350" x="1300163" y="4495800"/>
          <p14:tracePt t="74393" x="1238250" y="4410075"/>
          <p14:tracePt t="74465" x="1185863" y="4310063"/>
          <p14:tracePt t="74535" x="1166813" y="4267200"/>
          <p14:tracePt t="74581" x="1143000" y="4229100"/>
          <p14:tracePt t="74631" x="1109663" y="4171950"/>
          <p14:tracePt t="74647" x="1109663" y="4167188"/>
          <p14:tracePt t="74676" x="1100138" y="4152900"/>
          <p14:tracePt t="74749" x="1071563" y="4086225"/>
          <p14:tracePt t="74787" x="1066800" y="4076700"/>
          <p14:tracePt t="74820" x="1066800" y="4067175"/>
          <p14:tracePt t="74834" x="1066800" y="4062413"/>
          <p14:tracePt t="74878" x="1066800" y="4048125"/>
          <p14:tracePt t="74910" x="1066800" y="4033838"/>
          <p14:tracePt t="74979" x="1066800" y="4005263"/>
          <p14:tracePt t="74981" x="1066800" y="3990975"/>
          <p14:tracePt t="74998" x="1071563" y="3986213"/>
          <p14:tracePt t="75036" x="1076325" y="3976688"/>
          <p14:tracePt t="75139" x="1081088" y="3971925"/>
          <p14:tracePt t="75196" x="1081088" y="3967163"/>
          <p14:tracePt t="75337" x="1104900" y="3952875"/>
          <p14:tracePt t="75368" x="1119188" y="3948113"/>
          <p14:tracePt t="75587" x="1138238" y="3943350"/>
          <p14:tracePt t="75601" x="1152525" y="3943350"/>
          <p14:tracePt t="75632" x="1157288" y="3943350"/>
          <p14:tracePt t="75700" x="1166813" y="3943350"/>
          <p14:tracePt t="75731" x="1185863" y="3943350"/>
          <p14:tracePt t="75963" x="1214438" y="3943350"/>
          <p14:tracePt t="76009" x="1223963" y="3943350"/>
          <p14:tracePt t="76160" x="1233488" y="3943350"/>
          <p14:tracePt t="76262" x="1243013" y="3943350"/>
          <p14:tracePt t="76287" x="1252538" y="3943350"/>
          <p14:tracePt t="76401" x="1262063" y="3943350"/>
          <p14:tracePt t="76416" x="1271588" y="3943350"/>
          <p14:tracePt t="76426" x="1276350" y="3943350"/>
          <p14:tracePt t="76492" x="1295400" y="3943350"/>
          <p14:tracePt t="76506" x="1300163" y="3943350"/>
          <p14:tracePt t="76536" x="1304925" y="3943350"/>
          <p14:tracePt t="76552" x="1314450" y="3943350"/>
          <p14:tracePt t="76598" x="1343025" y="3943350"/>
          <p14:tracePt t="76600" x="1352550" y="3943350"/>
          <p14:tracePt t="76643" x="1366838" y="3943350"/>
          <p14:tracePt t="76851" x="1357313" y="3943350"/>
          <p14:tracePt t="76866" x="1352550" y="3943350"/>
          <p14:tracePt t="76893" x="1333500" y="3943350"/>
          <p14:tracePt t="76912" x="1257300" y="3943350"/>
          <p14:tracePt t="76915" x="1243013" y="3943350"/>
          <p14:tracePt t="76953" x="1152525" y="3933825"/>
          <p14:tracePt t="76974" x="1128713" y="3933825"/>
          <p14:tracePt t="77004" x="1109663" y="3933825"/>
          <p14:tracePt t="77071" x="1081088" y="3933825"/>
          <p14:tracePt t="77073" x="1071563" y="3938588"/>
          <p14:tracePt t="77117" x="1009650" y="3957638"/>
          <p14:tracePt t="77133" x="985838" y="3967163"/>
          <p14:tracePt t="77154" x="976313" y="3976688"/>
          <p14:tracePt t="77160" x="966788" y="3981450"/>
          <p14:tracePt t="77164" x="962025" y="3986213"/>
          <p14:tracePt t="77242" x="866775" y="4043363"/>
          <p14:tracePt t="77245" x="866775" y="4048125"/>
          <p14:tracePt t="77292" x="823913" y="4086225"/>
          <p14:tracePt t="77301" x="819150" y="4095750"/>
          <p14:tracePt t="77317" x="804863" y="4114800"/>
          <p14:tracePt t="77321" x="795338" y="4124325"/>
          <p14:tracePt t="77350" x="762000" y="4176713"/>
          <p14:tracePt t="77367" x="747713" y="4200525"/>
          <p14:tracePt t="77396" x="733425" y="4229100"/>
          <p14:tracePt t="77442" x="723900" y="4262438"/>
          <p14:tracePt t="77473" x="719138" y="4286250"/>
          <p14:tracePt t="77490" x="719138" y="4295775"/>
          <p14:tracePt t="77521" x="719138" y="4324350"/>
          <p14:tracePt t="77524" x="719138" y="4333875"/>
          <p14:tracePt t="77543" x="719138" y="4352925"/>
          <p14:tracePt t="77598" x="728663" y="4391025"/>
          <p14:tracePt t="77629" x="809625" y="4457700"/>
          <p14:tracePt t="77646" x="828675" y="4476750"/>
          <p14:tracePt t="77687" x="885825" y="4524375"/>
          <p14:tracePt t="77711" x="938213" y="4552950"/>
          <p14:tracePt t="77740" x="985838" y="4586288"/>
          <p14:tracePt t="77792" x="1028700" y="4619625"/>
          <p14:tracePt t="77831" x="1057275" y="4624388"/>
          <p14:tracePt t="77865" x="1081088" y="4624388"/>
          <p14:tracePt t="77868" x="1090613" y="4624388"/>
          <p14:tracePt t="77901" x="1128713" y="4624388"/>
          <p14:tracePt t="77960" x="1271588" y="4643438"/>
          <p14:tracePt t="78014" x="1285875" y="4643438"/>
          <p14:tracePt t="78052" x="1309688" y="4643438"/>
          <p14:tracePt t="78105" x="1381125" y="4643438"/>
          <p14:tracePt t="78111" x="1385888" y="4643438"/>
          <p14:tracePt t="78177" x="1400175" y="4643438"/>
          <p14:tracePt t="78208" x="1433513" y="4633913"/>
          <p14:tracePt t="78255" x="1438275" y="4629150"/>
          <p14:tracePt t="78295" x="1452563" y="4614863"/>
          <p14:tracePt t="78354" x="1466850" y="4567238"/>
          <p14:tracePt t="78384" x="1466850" y="4543425"/>
          <p14:tracePt t="78411" x="1466850" y="4505325"/>
          <p14:tracePt t="78428" x="1466850" y="4486275"/>
          <p14:tracePt t="78455" x="1428750" y="4443413"/>
          <p14:tracePt t="78506" x="1290638" y="4376738"/>
          <p14:tracePt t="78509" x="1271588" y="4371975"/>
          <p14:tracePt t="78527" x="1233488" y="4362450"/>
          <p14:tracePt t="78568" x="1119188" y="4338638"/>
          <p14:tracePt t="78615" x="1071563" y="4333875"/>
          <p14:tracePt t="78643" x="1062038" y="4333875"/>
          <p14:tracePt t="78676" x="995363" y="4348163"/>
          <p14:tracePt t="78678" x="976313" y="4348163"/>
          <p14:tracePt t="78692" x="952500" y="4352925"/>
          <p14:tracePt t="78695" x="933450" y="4357688"/>
          <p14:tracePt t="78728" x="885825" y="4367213"/>
          <p14:tracePt t="78730" x="885825" y="4371975"/>
          <p14:tracePt t="78774" x="871538" y="4376738"/>
          <p14:tracePt t="78802" x="871538" y="4381500"/>
          <p14:tracePt t="78852" x="862013" y="4410075"/>
          <p14:tracePt t="78879" x="847725" y="4433888"/>
          <p14:tracePt t="78882" x="847725" y="4443413"/>
          <p14:tracePt t="78915" x="847725" y="4467225"/>
          <p14:tracePt t="78918" x="847725" y="4476750"/>
          <p14:tracePt t="78964" x="847725" y="4505325"/>
          <p14:tracePt t="79011" x="876300" y="4533900"/>
          <p14:tracePt t="79055" x="1057275" y="4605338"/>
          <p14:tracePt t="79071" x="1138238" y="4624388"/>
          <p14:tracePt t="79104" x="1309688" y="4652963"/>
          <p14:tracePt t="79106" x="1366838" y="4652963"/>
          <p14:tracePt t="79115" x="1414463" y="4652963"/>
          <p14:tracePt t="79131" x="1433513" y="4652963"/>
          <p14:tracePt t="79164" x="1490663" y="4652963"/>
          <p14:tracePt t="79209" x="1495425" y="4652963"/>
          <p14:tracePt t="79243" x="1528763" y="4638675"/>
          <p14:tracePt t="79289" x="1538288" y="4629150"/>
          <p14:tracePt t="79899"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1ED877D1-3DC2-4C65-9573-6D11A359C2E2}"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21ABCA66-739D-4423-BE97-1D7CFA6E2BFC}" type="slidenum">
              <a:rPr lang="en-US" altLang="zh-CN"/>
              <a:pPr>
                <a:defRPr/>
              </a:pPr>
              <a:t>26</a:t>
            </a:fld>
            <a:endParaRPr lang="en-US" altLang="zh-CN"/>
          </a:p>
        </p:txBody>
      </p:sp>
      <p:sp>
        <p:nvSpPr>
          <p:cNvPr id="105474" name="Rectangle 2"/>
          <p:cNvSpPr>
            <a:spLocks noGrp="1" noChangeArrowheads="1"/>
          </p:cNvSpPr>
          <p:nvPr>
            <p:ph type="title"/>
          </p:nvPr>
        </p:nvSpPr>
        <p:spPr/>
        <p:txBody>
          <a:bodyPr/>
          <a:lstStyle/>
          <a:p>
            <a:pPr eaLnBrk="1" hangingPunct="1">
              <a:defRPr/>
            </a:pPr>
            <a:r>
              <a:rPr lang="en-US" altLang="zh-CN" dirty="0" smtClean="0"/>
              <a:t>8 </a:t>
            </a:r>
            <a:r>
              <a:rPr lang="zh-CN" altLang="en-US" dirty="0" smtClean="0"/>
              <a:t>别名（续）</a:t>
            </a:r>
          </a:p>
        </p:txBody>
      </p:sp>
      <p:sp>
        <p:nvSpPr>
          <p:cNvPr id="21510" name="Rectangle 3"/>
          <p:cNvSpPr>
            <a:spLocks noGrp="1" noChangeArrowheads="1"/>
          </p:cNvSpPr>
          <p:nvPr>
            <p:ph type="body" idx="1"/>
          </p:nvPr>
        </p:nvSpPr>
        <p:spPr>
          <a:xfrm>
            <a:off x="457200" y="1066800"/>
            <a:ext cx="8229600" cy="5064125"/>
          </a:xfrm>
        </p:spPr>
        <p:txBody>
          <a:bodyPr/>
          <a:lstStyle/>
          <a:p>
            <a:pPr eaLnBrk="1" hangingPunct="1">
              <a:buNone/>
            </a:pPr>
            <a:r>
              <a:rPr lang="zh-CN" altLang="en-US" sz="2800" dirty="0" smtClean="0">
                <a:solidFill>
                  <a:srgbClr val="000099"/>
                </a:solidFill>
              </a:rPr>
              <a:t>数组的复制</a:t>
            </a:r>
            <a:endParaRPr lang="en-US" altLang="zh-CN" sz="2800" dirty="0" smtClean="0">
              <a:solidFill>
                <a:srgbClr val="000099"/>
              </a:solidFill>
            </a:endParaRPr>
          </a:p>
          <a:p>
            <a:pPr eaLnBrk="1" hangingPunct="1">
              <a:buNone/>
            </a:pPr>
            <a:endParaRPr lang="en-US" altLang="zh-CN" sz="2000" dirty="0">
              <a:solidFill>
                <a:srgbClr val="000099"/>
              </a:solidFill>
            </a:endParaRPr>
          </a:p>
          <a:p>
            <a:pPr eaLnBrk="1" hangingPunct="1">
              <a:buNone/>
            </a:pPr>
            <a:r>
              <a:rPr lang="en-US" altLang="zh-CN" sz="2000" dirty="0">
                <a:solidFill>
                  <a:srgbClr val="000099"/>
                </a:solidFill>
              </a:rPr>
              <a:t>/* file copy.c0 */</a:t>
            </a:r>
          </a:p>
          <a:p>
            <a:pPr eaLnBrk="1" hangingPunct="1">
              <a:buNone/>
            </a:pPr>
            <a:r>
              <a:rPr lang="en-US" altLang="zh-CN" sz="2000" dirty="0" err="1">
                <a:solidFill>
                  <a:srgbClr val="000099"/>
                </a:solidFill>
              </a:rPr>
              <a:t>int</a:t>
            </a:r>
            <a:r>
              <a:rPr lang="en-US" altLang="zh-CN" sz="2000" dirty="0">
                <a:solidFill>
                  <a:srgbClr val="000099"/>
                </a:solidFill>
              </a:rPr>
              <a:t>[] </a:t>
            </a:r>
            <a:r>
              <a:rPr lang="en-US" altLang="zh-CN" sz="2000" dirty="0" err="1">
                <a:solidFill>
                  <a:srgbClr val="000099"/>
                </a:solidFill>
              </a:rPr>
              <a:t>array_copy</a:t>
            </a:r>
            <a:r>
              <a:rPr lang="en-US" altLang="zh-CN" sz="2000" dirty="0">
                <a:solidFill>
                  <a:srgbClr val="000099"/>
                </a:solidFill>
              </a:rPr>
              <a:t>(</a:t>
            </a:r>
            <a:r>
              <a:rPr lang="en-US" altLang="zh-CN" sz="2000" dirty="0" err="1">
                <a:solidFill>
                  <a:srgbClr val="000099"/>
                </a:solidFill>
              </a:rPr>
              <a:t>int</a:t>
            </a:r>
            <a:r>
              <a:rPr lang="en-US" altLang="zh-CN" sz="2000" dirty="0">
                <a:solidFill>
                  <a:srgbClr val="000099"/>
                </a:solidFill>
              </a:rPr>
              <a:t>[] A, </a:t>
            </a:r>
            <a:r>
              <a:rPr lang="en-US" altLang="zh-CN" sz="2000" dirty="0" err="1">
                <a:solidFill>
                  <a:srgbClr val="000099"/>
                </a:solidFill>
              </a:rPr>
              <a:t>int</a:t>
            </a:r>
            <a:r>
              <a:rPr lang="en-US" altLang="zh-CN" sz="2000" dirty="0">
                <a:solidFill>
                  <a:srgbClr val="000099"/>
                </a:solidFill>
              </a:rPr>
              <a:t> n)</a:t>
            </a:r>
          </a:p>
          <a:p>
            <a:pPr eaLnBrk="1" hangingPunct="1">
              <a:buNone/>
            </a:pPr>
            <a:r>
              <a:rPr lang="en-US" altLang="zh-CN" sz="2000" dirty="0">
                <a:solidFill>
                  <a:srgbClr val="000099"/>
                </a:solidFill>
              </a:rPr>
              <a:t>//@requires 0 &lt;= n &amp;&amp; n &lt;= \length(A);</a:t>
            </a:r>
          </a:p>
          <a:p>
            <a:pPr eaLnBrk="1" hangingPunct="1">
              <a:buNone/>
            </a:pPr>
            <a:r>
              <a:rPr lang="en-US" altLang="zh-CN" sz="2000" dirty="0">
                <a:solidFill>
                  <a:srgbClr val="000099"/>
                </a:solidFill>
              </a:rPr>
              <a:t>//@ensures \length(\result) == n;</a:t>
            </a:r>
          </a:p>
          <a:p>
            <a:pPr eaLnBrk="1" hangingPunct="1">
              <a:buNone/>
            </a:pPr>
            <a:r>
              <a:rPr lang="en-US" altLang="zh-CN" sz="2000" dirty="0">
                <a:solidFill>
                  <a:srgbClr val="000099"/>
                </a:solidFill>
              </a:rPr>
              <a:t>{</a:t>
            </a:r>
          </a:p>
          <a:p>
            <a:pPr eaLnBrk="1" hangingPunct="1">
              <a:buNone/>
            </a:pPr>
            <a:r>
              <a:rPr lang="en-US" altLang="zh-CN" sz="2000" dirty="0" smtClean="0">
                <a:solidFill>
                  <a:srgbClr val="000099"/>
                </a:solidFill>
              </a:rPr>
              <a:t>    </a:t>
            </a:r>
            <a:r>
              <a:rPr lang="en-US" altLang="zh-CN" sz="2000" dirty="0" err="1" smtClean="0">
                <a:solidFill>
                  <a:srgbClr val="000099"/>
                </a:solidFill>
              </a:rPr>
              <a:t>int</a:t>
            </a:r>
            <a:r>
              <a:rPr lang="en-US" altLang="zh-CN" sz="2000" dirty="0">
                <a:solidFill>
                  <a:srgbClr val="000099"/>
                </a:solidFill>
              </a:rPr>
              <a:t>[] B = </a:t>
            </a:r>
            <a:r>
              <a:rPr lang="en-US" altLang="zh-CN" sz="2000" dirty="0" err="1">
                <a:solidFill>
                  <a:srgbClr val="000099"/>
                </a:solidFill>
              </a:rPr>
              <a:t>alloc_array</a:t>
            </a:r>
            <a:r>
              <a:rPr lang="en-US" altLang="zh-CN" sz="2000" dirty="0">
                <a:solidFill>
                  <a:srgbClr val="000099"/>
                </a:solidFill>
              </a:rPr>
              <a:t>(</a:t>
            </a:r>
            <a:r>
              <a:rPr lang="en-US" altLang="zh-CN" sz="2000" dirty="0" err="1">
                <a:solidFill>
                  <a:srgbClr val="000099"/>
                </a:solidFill>
              </a:rPr>
              <a:t>int</a:t>
            </a:r>
            <a:r>
              <a:rPr lang="en-US" altLang="zh-CN" sz="2000" dirty="0">
                <a:solidFill>
                  <a:srgbClr val="000099"/>
                </a:solidFill>
              </a:rPr>
              <a:t>, n);</a:t>
            </a:r>
          </a:p>
          <a:p>
            <a:pPr eaLnBrk="1" hangingPunct="1">
              <a:buNone/>
            </a:pPr>
            <a:r>
              <a:rPr lang="en-US" altLang="zh-CN" sz="2000" dirty="0" smtClean="0">
                <a:solidFill>
                  <a:srgbClr val="000099"/>
                </a:solidFill>
              </a:rPr>
              <a:t>    for </a:t>
            </a:r>
            <a:r>
              <a:rPr lang="en-US" altLang="zh-CN" sz="2000" dirty="0">
                <a:solidFill>
                  <a:srgbClr val="000099"/>
                </a:solidFill>
              </a:rPr>
              <a:t>(</a:t>
            </a:r>
            <a:r>
              <a:rPr lang="en-US" altLang="zh-CN" sz="2000" dirty="0" err="1">
                <a:solidFill>
                  <a:srgbClr val="000099"/>
                </a:solidFill>
              </a:rPr>
              <a:t>int</a:t>
            </a:r>
            <a:r>
              <a:rPr lang="en-US" altLang="zh-CN" sz="2000" dirty="0">
                <a:solidFill>
                  <a:srgbClr val="000099"/>
                </a:solidFill>
              </a:rPr>
              <a:t> </a:t>
            </a:r>
            <a:r>
              <a:rPr lang="en-US" altLang="zh-CN" sz="2000" dirty="0" err="1">
                <a:solidFill>
                  <a:srgbClr val="000099"/>
                </a:solidFill>
              </a:rPr>
              <a:t>i</a:t>
            </a:r>
            <a:r>
              <a:rPr lang="en-US" altLang="zh-CN" sz="2000" dirty="0">
                <a:solidFill>
                  <a:srgbClr val="000099"/>
                </a:solidFill>
              </a:rPr>
              <a:t> = 0; </a:t>
            </a:r>
            <a:r>
              <a:rPr lang="en-US" altLang="zh-CN" sz="2000" dirty="0" err="1">
                <a:solidFill>
                  <a:srgbClr val="000099"/>
                </a:solidFill>
              </a:rPr>
              <a:t>i</a:t>
            </a:r>
            <a:r>
              <a:rPr lang="en-US" altLang="zh-CN" sz="2000" dirty="0">
                <a:solidFill>
                  <a:srgbClr val="000099"/>
                </a:solidFill>
              </a:rPr>
              <a:t> &lt; n; </a:t>
            </a:r>
            <a:r>
              <a:rPr lang="en-US" altLang="zh-CN" sz="2000" dirty="0" err="1">
                <a:solidFill>
                  <a:srgbClr val="000099"/>
                </a:solidFill>
              </a:rPr>
              <a:t>i</a:t>
            </a:r>
            <a:r>
              <a:rPr lang="en-US" altLang="zh-CN" sz="2000" dirty="0">
                <a:solidFill>
                  <a:srgbClr val="000099"/>
                </a:solidFill>
              </a:rPr>
              <a:t>++)</a:t>
            </a:r>
          </a:p>
          <a:p>
            <a:pPr eaLnBrk="1" hangingPunct="1">
              <a:buNone/>
            </a:pPr>
            <a:r>
              <a:rPr lang="en-US" altLang="zh-CN" sz="2000" dirty="0" smtClean="0">
                <a:solidFill>
                  <a:srgbClr val="000099"/>
                </a:solidFill>
              </a:rPr>
              <a:t>    //@</a:t>
            </a:r>
            <a:r>
              <a:rPr lang="en-US" altLang="zh-CN" sz="2000" dirty="0" err="1">
                <a:solidFill>
                  <a:srgbClr val="000099"/>
                </a:solidFill>
              </a:rPr>
              <a:t>loop_invariant</a:t>
            </a:r>
            <a:r>
              <a:rPr lang="en-US" altLang="zh-CN" sz="2000" dirty="0">
                <a:solidFill>
                  <a:srgbClr val="000099"/>
                </a:solidFill>
              </a:rPr>
              <a:t> 0 &lt;= </a:t>
            </a:r>
            <a:r>
              <a:rPr lang="en-US" altLang="zh-CN" sz="2000" dirty="0" err="1">
                <a:solidFill>
                  <a:srgbClr val="000099"/>
                </a:solidFill>
              </a:rPr>
              <a:t>i</a:t>
            </a:r>
            <a:r>
              <a:rPr lang="en-US" altLang="zh-CN" sz="2000" dirty="0">
                <a:solidFill>
                  <a:srgbClr val="000099"/>
                </a:solidFill>
              </a:rPr>
              <a:t>;</a:t>
            </a:r>
          </a:p>
          <a:p>
            <a:pPr eaLnBrk="1" hangingPunct="1">
              <a:buNone/>
            </a:pPr>
            <a:r>
              <a:rPr lang="en-US" altLang="zh-CN" sz="2000" dirty="0" smtClean="0">
                <a:solidFill>
                  <a:srgbClr val="000099"/>
                </a:solidFill>
              </a:rPr>
              <a:t>        B[</a:t>
            </a:r>
            <a:r>
              <a:rPr lang="en-US" altLang="zh-CN" sz="2000" dirty="0" err="1" smtClean="0">
                <a:solidFill>
                  <a:srgbClr val="000099"/>
                </a:solidFill>
              </a:rPr>
              <a:t>i</a:t>
            </a:r>
            <a:r>
              <a:rPr lang="en-US" altLang="zh-CN" sz="2000" dirty="0">
                <a:solidFill>
                  <a:srgbClr val="000099"/>
                </a:solidFill>
              </a:rPr>
              <a:t>] = A[</a:t>
            </a:r>
            <a:r>
              <a:rPr lang="en-US" altLang="zh-CN" sz="2000" dirty="0" err="1">
                <a:solidFill>
                  <a:srgbClr val="000099"/>
                </a:solidFill>
              </a:rPr>
              <a:t>i</a:t>
            </a:r>
            <a:r>
              <a:rPr lang="en-US" altLang="zh-CN" sz="2000" dirty="0">
                <a:solidFill>
                  <a:srgbClr val="000099"/>
                </a:solidFill>
              </a:rPr>
              <a:t>];</a:t>
            </a:r>
          </a:p>
          <a:p>
            <a:pPr eaLnBrk="1" hangingPunct="1">
              <a:buNone/>
            </a:pPr>
            <a:r>
              <a:rPr lang="en-US" altLang="zh-CN" sz="2000" dirty="0" smtClean="0">
                <a:solidFill>
                  <a:srgbClr val="000099"/>
                </a:solidFill>
              </a:rPr>
              <a:t>    return </a:t>
            </a:r>
            <a:r>
              <a:rPr lang="en-US" altLang="zh-CN" sz="2000" dirty="0">
                <a:solidFill>
                  <a:srgbClr val="000099"/>
                </a:solidFill>
              </a:rPr>
              <a:t>B;</a:t>
            </a:r>
          </a:p>
          <a:p>
            <a:pPr eaLnBrk="1" hangingPunct="1">
              <a:buNone/>
            </a:pPr>
            <a:r>
              <a:rPr lang="en-US" altLang="zh-CN" sz="2000" dirty="0">
                <a:solidFill>
                  <a:srgbClr val="000099"/>
                </a:solidFill>
              </a:rPr>
              <a:t>}</a:t>
            </a:r>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575065323"/>
      </p:ext>
    </p:extLst>
  </p:cSld>
  <p:clrMapOvr>
    <a:masterClrMapping/>
  </p:clrMapOvr>
  <mc:AlternateContent xmlns:mc="http://schemas.openxmlformats.org/markup-compatibility/2006">
    <mc:Choice xmlns:p14="http://schemas.microsoft.com/office/powerpoint/2010/main" Requires="p14">
      <p:transition spd="slow" p14:dur="2000" advTm="103538"/>
    </mc:Choice>
    <mc:Fallback>
      <p:transition spd="slow" advTm="103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5217" x="4214813" y="3552825"/>
          <p14:tracePt t="5295" x="4205288" y="3524250"/>
          <p14:tracePt t="5325" x="4167188" y="3467100"/>
          <p14:tracePt t="5341" x="4152900" y="3438525"/>
          <p14:tracePt t="5378" x="4095750" y="3367088"/>
          <p14:tracePt t="5386" x="4086225" y="3357563"/>
          <p14:tracePt t="5420" x="4019550" y="3290888"/>
          <p14:tracePt t="5449" x="3962400" y="3248025"/>
          <p14:tracePt t="5484" x="3881438" y="3205163"/>
          <p14:tracePt t="5487" x="3857625" y="3190875"/>
          <p14:tracePt t="5499" x="3819525" y="3171825"/>
          <p14:tracePt t="5531" x="3676650" y="3095625"/>
          <p14:tracePt t="5534" x="3662363" y="3086100"/>
          <p14:tracePt t="5548" x="3562350" y="3024188"/>
          <p14:tracePt t="5596" x="3352800" y="2914650"/>
          <p14:tracePt t="5599" x="3314700" y="2895600"/>
          <p14:tracePt t="5607" x="3305175" y="2886075"/>
          <p14:tracePt t="5621" x="3267075" y="2862263"/>
          <p14:tracePt t="5650" x="3209925" y="2838450"/>
          <p14:tracePt t="5669" x="3095625" y="2790825"/>
          <p14:tracePt t="5705" x="2967038" y="2752725"/>
          <p14:tracePt t="5721" x="2914650" y="2738438"/>
          <p14:tracePt t="5765" x="2790825" y="2700338"/>
          <p14:tracePt t="5783" x="2762250" y="2690813"/>
          <p14:tracePt t="5814" x="2633663" y="2652713"/>
          <p14:tracePt t="5816" x="2605088" y="2647950"/>
          <p14:tracePt t="5831" x="2581275" y="2643188"/>
          <p14:tracePt t="5841" x="2552700" y="2633663"/>
          <p14:tracePt t="5856" x="2524125" y="2624138"/>
          <p14:tracePt t="5886" x="2500313" y="2614613"/>
          <p14:tracePt t="5902" x="2452688" y="2609850"/>
          <p14:tracePt t="5936" x="2286000" y="2571750"/>
          <p14:tracePt t="5938" x="2266950" y="2571750"/>
          <p14:tracePt t="5949" x="2247900" y="2566988"/>
          <p14:tracePt t="5982" x="2185988" y="2552700"/>
          <p14:tracePt t="6015" x="2114550" y="2533650"/>
          <p14:tracePt t="6043" x="2047875" y="2519363"/>
          <p14:tracePt t="6076" x="1981200" y="2509838"/>
          <p14:tracePt t="6090" x="1938338" y="2505075"/>
          <p14:tracePt t="6122" x="1866900" y="2490788"/>
          <p14:tracePt t="6124" x="1852613" y="2490788"/>
          <p14:tracePt t="6138" x="1843088" y="2490788"/>
          <p14:tracePt t="6140" x="1828800" y="2490788"/>
          <p14:tracePt t="6156" x="1804988" y="2490788"/>
          <p14:tracePt t="6184" x="1747838" y="2490788"/>
          <p14:tracePt t="6215" x="1676400" y="2490788"/>
          <p14:tracePt t="6250" x="1600200" y="2490788"/>
          <p14:tracePt t="6253" x="1590675" y="2490788"/>
          <p14:tracePt t="6265" x="1576388" y="2495550"/>
          <p14:tracePt t="6267" x="1566863" y="2495550"/>
          <p14:tracePt t="6283" x="1552575" y="2495550"/>
          <p14:tracePt t="6313" x="1500188" y="2505075"/>
          <p14:tracePt t="6355" x="1443038" y="2524125"/>
          <p14:tracePt t="6356" x="1428750" y="2528888"/>
          <p14:tracePt t="6374" x="1381125" y="2547938"/>
          <p14:tracePt t="6406" x="1290638" y="2576513"/>
          <p14:tracePt t="6409" x="1276350" y="2581275"/>
          <p14:tracePt t="6423" x="1252538" y="2586038"/>
          <p14:tracePt t="6425" x="1228725" y="2590800"/>
          <p14:tracePt t="6450" x="1190625" y="2605088"/>
          <p14:tracePt t="6483" x="1147763" y="2633663"/>
          <p14:tracePt t="6513" x="1119188" y="2647950"/>
          <p14:tracePt t="6515" x="1109663" y="2662238"/>
          <p14:tracePt t="6544" x="1081088" y="2676525"/>
          <p14:tracePt t="6546" x="1066800" y="2686050"/>
          <p14:tracePt t="6578" x="1023938" y="2728913"/>
          <p14:tracePt t="6608" x="962025" y="2795588"/>
          <p14:tracePt t="6625" x="923925" y="2857500"/>
          <p14:tracePt t="6675" x="838200" y="2981325"/>
          <p14:tracePt t="6685" x="819150" y="3043238"/>
          <p14:tracePt t="6716" x="766763" y="3162300"/>
          <p14:tracePt t="6763" x="704850" y="3314700"/>
          <p14:tracePt t="6810" x="671513" y="3424238"/>
          <p14:tracePt t="6843" x="642938" y="3514725"/>
          <p14:tracePt t="6858" x="628650" y="3557588"/>
          <p14:tracePt t="6886" x="623888" y="3600450"/>
          <p14:tracePt t="6918" x="604838" y="3724275"/>
          <p14:tracePt t="6956" x="590550" y="3933825"/>
          <p14:tracePt t="7014" x="585788" y="4143375"/>
          <p14:tracePt t="7062" x="585788" y="4267200"/>
          <p14:tracePt t="7077" x="585788" y="4324350"/>
          <p14:tracePt t="7107" x="585788" y="4386263"/>
          <p14:tracePt t="7158" x="604838" y="4462463"/>
          <p14:tracePt t="7200" x="609600" y="4500563"/>
          <p14:tracePt t="7248" x="619125" y="4619625"/>
          <p14:tracePt t="7250" x="628650" y="4629150"/>
          <p14:tracePt t="7294" x="642938" y="4691063"/>
          <p14:tracePt t="7315" x="642938" y="4714875"/>
          <p14:tracePt t="7325" x="642938" y="4733925"/>
          <p14:tracePt t="7340" x="642938" y="4767263"/>
          <p14:tracePt t="7373" x="642938" y="4824413"/>
          <p14:tracePt t="7376" x="642938" y="4833938"/>
          <p14:tracePt t="7389" x="647700" y="4852988"/>
          <p14:tracePt t="7419" x="652463" y="4891088"/>
          <p14:tracePt t="7454" x="652463" y="4933950"/>
          <p14:tracePt t="7470" x="657225" y="4943475"/>
          <p14:tracePt t="7500" x="661988" y="5000625"/>
          <p14:tracePt t="7515" x="661988" y="5033963"/>
          <p14:tracePt t="7547" x="666750" y="5100638"/>
          <p14:tracePt t="7549" x="666750" y="5110163"/>
          <p14:tracePt t="7583" x="676275" y="5162550"/>
          <p14:tracePt t="7607" x="681038" y="5195888"/>
          <p14:tracePt t="7612" x="681038" y="5205413"/>
          <p14:tracePt t="7619" x="685800" y="5219700"/>
          <p14:tracePt t="7628" x="685800" y="5229225"/>
          <p14:tracePt t="7639" x="695325" y="5253038"/>
          <p14:tracePt t="7659" x="700088" y="5286375"/>
          <p14:tracePt t="7661" x="704850" y="5295900"/>
          <p14:tracePt t="7703" x="709613" y="5343525"/>
          <p14:tracePt t="7707" x="709613" y="5353050"/>
          <p14:tracePt t="7748" x="719138" y="5386388"/>
          <p14:tracePt t="7764" x="723900" y="5395913"/>
          <p14:tracePt t="7795" x="738188" y="5419725"/>
          <p14:tracePt t="7797" x="742950" y="5429250"/>
          <p14:tracePt t="7814" x="752475" y="5438775"/>
          <p14:tracePt t="7861" x="785813" y="5467350"/>
          <p14:tracePt t="7875" x="795338" y="5472113"/>
          <p14:tracePt t="7902" x="823913" y="5495925"/>
          <p14:tracePt t="7936" x="914400" y="5529263"/>
          <p14:tracePt t="7985" x="1147763" y="5572125"/>
          <p14:tracePt t="8000" x="1176338" y="5572125"/>
          <p14:tracePt t="8033" x="1247775" y="5581650"/>
          <p14:tracePt t="8037" x="1257300" y="5581650"/>
          <p14:tracePt t="8079" x="1281113" y="5581650"/>
          <p14:tracePt t="8097" x="1319213" y="5581650"/>
          <p14:tracePt t="8105" x="1328738" y="5581650"/>
          <p14:tracePt t="8122" x="1352550" y="5581650"/>
          <p14:tracePt t="8126" x="1362075" y="5581650"/>
          <p14:tracePt t="8139" x="1366838" y="5581650"/>
          <p14:tracePt t="8200" x="1409700" y="5581650"/>
          <p14:tracePt t="8202" x="1438275" y="5581650"/>
          <p14:tracePt t="8220" x="1466850" y="5581650"/>
          <p14:tracePt t="8248" x="1628775" y="5553075"/>
          <p14:tracePt t="8264" x="1695450" y="5534025"/>
          <p14:tracePt t="8295" x="1809750" y="5495925"/>
          <p14:tracePt t="8327" x="1966913" y="5448300"/>
          <p14:tracePt t="8329" x="2014538" y="5434013"/>
          <p14:tracePt t="8342" x="2057400" y="5419725"/>
          <p14:tracePt t="8371" x="2228850" y="5329238"/>
          <p14:tracePt t="8387" x="2276475" y="5300663"/>
          <p14:tracePt t="8417" x="2405063" y="5191125"/>
          <p14:tracePt t="8419" x="2428875" y="5172075"/>
          <p14:tracePt t="8435" x="2486025" y="5119688"/>
          <p14:tracePt t="8466" x="2614613" y="4972050"/>
          <p14:tracePt t="8486" x="2695575" y="4891088"/>
          <p14:tracePt t="8515" x="2819400" y="4743450"/>
          <p14:tracePt t="8517" x="2847975" y="4700588"/>
          <p14:tracePt t="8562" x="2971800" y="4524375"/>
          <p14:tracePt t="8579" x="3000375" y="4471988"/>
          <p14:tracePt t="8609" x="3057525" y="4352925"/>
          <p14:tracePt t="8630" x="3086100" y="4281488"/>
          <p14:tracePt t="8640" x="3100388" y="4248150"/>
          <p14:tracePt t="8656" x="3105150" y="4210050"/>
          <p14:tracePt t="8704" x="3138488" y="4057650"/>
          <p14:tracePt t="8717" x="3152775" y="3995738"/>
          <p14:tracePt t="8744" x="3162300" y="3929063"/>
          <p14:tracePt t="8762" x="3162300" y="3895725"/>
          <p14:tracePt t="8764" x="3162300" y="3876675"/>
          <p14:tracePt t="8779" x="3162300" y="3867150"/>
          <p14:tracePt t="8781" x="3162300" y="3857625"/>
          <p14:tracePt t="8846" x="3162300" y="3800475"/>
          <p14:tracePt t="8890" x="3128963" y="3648075"/>
          <p14:tracePt t="8891" x="3119438" y="3624263"/>
          <p14:tracePt t="8906" x="3109913" y="3586163"/>
          <p14:tracePt t="8938" x="3076575" y="3486150"/>
          <p14:tracePt t="8953" x="3057525" y="3429000"/>
          <p14:tracePt t="8984" x="2990850" y="3290888"/>
          <p14:tracePt t="9000" x="2952750" y="3214688"/>
          <p14:tracePt t="9017" x="2919413" y="3157538"/>
          <p14:tracePt t="9033" x="2895600" y="3100388"/>
          <p14:tracePt t="9050" x="2862263" y="3048000"/>
          <p14:tracePt t="9064" x="2833688" y="3009900"/>
          <p14:tracePt t="9074" x="2814638" y="2981325"/>
          <p14:tracePt t="9091" x="2776538" y="2947988"/>
          <p14:tracePt t="9122" x="2676525" y="2881313"/>
          <p14:tracePt t="9124" x="2657475" y="2871788"/>
          <p14:tracePt t="9138" x="2628900" y="2852738"/>
          <p14:tracePt t="9159" x="2614613" y="2847975"/>
          <p14:tracePt t="9189" x="2552700" y="2833688"/>
          <p14:tracePt t="9191" x="2533650" y="2833688"/>
          <p14:tracePt t="9205" x="2514600" y="2828925"/>
          <p14:tracePt t="9206" x="2486025" y="2828925"/>
          <p14:tracePt t="9215" x="2471738" y="2824163"/>
          <p14:tracePt t="9229" x="2457450" y="2824163"/>
          <p14:tracePt t="9263" x="2395538" y="2819400"/>
          <p14:tracePt t="9308" x="2352675" y="2819400"/>
          <p14:tracePt t="9324" x="2276475" y="2814638"/>
          <p14:tracePt t="9357" x="2062163" y="2805113"/>
          <p14:tracePt t="9373" x="2000250" y="2805113"/>
          <p14:tracePt t="9403" x="1952625" y="2805113"/>
          <p14:tracePt t="9434" x="1943100" y="2805113"/>
          <p14:tracePt t="9449" x="1933575" y="2800350"/>
          <p14:tracePt t="9480" x="1900238" y="2795588"/>
          <p14:tracePt t="9511" x="1852613" y="2790825"/>
          <p14:tracePt t="9542" x="1785938" y="2786063"/>
          <p14:tracePt t="9544" x="1766888" y="2781300"/>
          <p14:tracePt t="9561" x="1747838" y="2781300"/>
          <p14:tracePt t="9591" x="1747838" y="2776538"/>
          <p14:tracePt t="9636" x="1666875" y="2771775"/>
          <p14:tracePt t="9652" x="1614488" y="2767013"/>
          <p14:tracePt t="9674" x="1547813" y="2747963"/>
          <p14:tracePt t="9689" x="1509713" y="2738438"/>
          <p14:tracePt t="9722" x="1443038" y="2728913"/>
          <p14:tracePt t="9723" x="1433513" y="2728913"/>
          <p14:tracePt t="9769" x="1428750" y="2728913"/>
          <p14:tracePt t="9814" x="1400175" y="2719388"/>
          <p14:tracePt t="9830" x="1366838" y="2714625"/>
          <p14:tracePt t="9873" x="1343025" y="2709863"/>
          <p14:tracePt t="10110" x="1352550" y="2709863"/>
          <p14:tracePt t="10139" x="1381125" y="2709863"/>
          <p14:tracePt t="10172" x="1423988" y="2709863"/>
          <p14:tracePt t="10191" x="1476375" y="2709863"/>
          <p14:tracePt t="10232" x="1662113" y="2709863"/>
          <p14:tracePt t="10235" x="1700213" y="2709863"/>
          <p14:tracePt t="10265" x="1790700" y="2709863"/>
          <p14:tracePt t="10283" x="1795463" y="2709863"/>
          <p14:tracePt t="10315" x="1809750" y="2709863"/>
          <p14:tracePt t="10317" x="1814513" y="2709863"/>
          <p14:tracePt t="10329" x="1819275" y="2709863"/>
          <p14:tracePt t="10340" x="1833563" y="2709863"/>
          <p14:tracePt t="10356" x="1843088" y="2709863"/>
          <p14:tracePt t="10374" x="1852613" y="2714625"/>
          <p14:tracePt t="10469" x="1866900" y="2714625"/>
          <p14:tracePt t="10486" x="1881188" y="2714625"/>
          <p14:tracePt t="10496" x="1900238" y="2714625"/>
          <p14:tracePt t="10513" x="1914525" y="2714625"/>
          <p14:tracePt t="10543" x="1933575" y="2714625"/>
          <p14:tracePt t="10577" x="1966913" y="2714625"/>
          <p14:tracePt t="10579" x="1976438" y="2714625"/>
          <p14:tracePt t="10593" x="1990725" y="2714625"/>
          <p14:tracePt t="10595" x="1995488" y="2714625"/>
          <p14:tracePt t="10625" x="2000250" y="2714625"/>
          <p14:tracePt t="10689" x="2024063" y="2714625"/>
          <p14:tracePt t="10704" x="2038350" y="2714625"/>
          <p14:tracePt t="10706" x="2043113" y="2714625"/>
          <p14:tracePt t="10715" x="2047875" y="2714625"/>
          <p14:tracePt t="10730" x="2057400" y="2714625"/>
          <p14:tracePt t="10762" x="2076450" y="2714625"/>
          <p14:tracePt t="10766" x="2085975" y="2714625"/>
          <p14:tracePt t="10780" x="2095500" y="2714625"/>
          <p14:tracePt t="10813" x="2171700" y="2714625"/>
          <p14:tracePt t="10830" x="2190750" y="2714625"/>
          <p14:tracePt t="10921" x="2200275" y="2714625"/>
          <p14:tracePt t="10938" x="2214563" y="2714625"/>
          <p14:tracePt t="10970" x="2295525" y="2714625"/>
          <p14:tracePt t="10975" x="2305050" y="2714625"/>
          <p14:tracePt t="10983" x="2309813" y="2714625"/>
          <p14:tracePt t="10986" x="2314575" y="2714625"/>
          <p14:tracePt t="11015" x="2333625" y="2714625"/>
          <p14:tracePt t="11030" x="2338388" y="2714625"/>
          <p14:tracePt t="11065" x="2362200" y="2714625"/>
          <p14:tracePt t="11140" x="2381250" y="2714625"/>
          <p14:tracePt t="11167" x="2424113" y="2714625"/>
          <p14:tracePt t="11183" x="2433638" y="2714625"/>
          <p14:tracePt t="11282" x="2452688" y="2714625"/>
          <p14:tracePt t="11296" x="2457450" y="2714625"/>
          <p14:tracePt t="11325" x="2466975" y="2714625"/>
          <p14:tracePt t="11353" x="2481263" y="2714625"/>
          <p14:tracePt t="11390" x="2547938" y="2709863"/>
          <p14:tracePt t="11420" x="2571750" y="2705100"/>
          <p14:tracePt t="11483" x="2586038" y="2705100"/>
          <p14:tracePt t="11500" x="2595563" y="2700338"/>
          <p14:tracePt t="11502" x="2605088" y="2700338"/>
          <p14:tracePt t="11512" x="2605088" y="2695575"/>
          <p14:tracePt t="11528" x="2614613" y="2690813"/>
          <p14:tracePt t="11560" x="2619375" y="2686050"/>
          <p14:tracePt t="11576" x="2619375" y="2681288"/>
          <p14:tracePt t="11614" x="2619375" y="2676525"/>
          <p14:tracePt t="11622" x="2624138" y="2671763"/>
          <p14:tracePt t="11659" x="2652713" y="2633663"/>
          <p14:tracePt t="11672" x="2671763" y="2609850"/>
          <p14:tracePt t="11716" x="2681288" y="2576513"/>
          <p14:tracePt t="11762" x="2686050" y="2538413"/>
          <p14:tracePt t="11812" x="2690813" y="2500313"/>
          <p14:tracePt t="11857" x="2690813" y="2486025"/>
          <p14:tracePt t="11890" x="2690813" y="2452688"/>
          <p14:tracePt t="11904" x="2690813" y="2438400"/>
          <p14:tracePt t="11967" x="2690813" y="2428875"/>
          <p14:tracePt t="12013" x="2686050" y="2424113"/>
          <p14:tracePt t="12109" x="2681288" y="2424113"/>
          <p14:tracePt t="12124" x="2676525" y="2424113"/>
          <p14:tracePt t="12154" x="2662238" y="2424113"/>
          <p14:tracePt t="12203" x="2652713" y="2424113"/>
          <p14:tracePt t="12264" x="2643188" y="2424113"/>
          <p14:tracePt t="12358" x="2628900" y="2438400"/>
          <p14:tracePt t="12389" x="2624138" y="2452688"/>
          <p14:tracePt t="12424" x="2624138" y="2457450"/>
          <p14:tracePt t="12439" x="2619375" y="2457450"/>
          <p14:tracePt t="12484" x="2619375" y="2466975"/>
          <p14:tracePt t="12487" x="2619375" y="2476500"/>
          <p14:tracePt t="12533" x="2619375" y="2495550"/>
          <p14:tracePt t="12562" x="2614613" y="2519363"/>
          <p14:tracePt t="12577" x="2614613" y="2533650"/>
          <p14:tracePt t="12594" x="2614613" y="2538413"/>
          <p14:tracePt t="12639" x="2614613" y="2552700"/>
          <p14:tracePt t="12683" x="2614613" y="2590800"/>
          <p14:tracePt t="12697" x="2614613" y="2600325"/>
          <p14:tracePt t="12733" x="2614613" y="2619375"/>
          <p14:tracePt t="12777" x="2614613" y="2638425"/>
          <p14:tracePt t="12813" x="2614613" y="2647950"/>
          <p14:tracePt t="12939" x="2628900" y="2652713"/>
          <p14:tracePt t="12951" x="2633663" y="2652713"/>
          <p14:tracePt t="12983" x="2676525" y="2657475"/>
          <p14:tracePt t="12987" x="2690813" y="2657475"/>
          <p14:tracePt t="13001" x="2700338" y="2667000"/>
          <p14:tracePt t="13015" x="2733675" y="2671763"/>
          <p14:tracePt t="13044" x="2776538" y="2676525"/>
          <p14:tracePt t="13080" x="2800350" y="2676525"/>
          <p14:tracePt t="13109" x="2814638" y="2676525"/>
          <p14:tracePt t="13128" x="2819400" y="2676525"/>
          <p14:tracePt t="13131" x="2824163" y="2676525"/>
          <p14:tracePt t="13154" x="2838450" y="2676525"/>
          <p14:tracePt t="13192" x="2871788" y="2676525"/>
          <p14:tracePt t="13235" x="2928938" y="2681288"/>
          <p14:tracePt t="13250" x="2947988" y="2681288"/>
          <p14:tracePt t="13298" x="2976563" y="2681288"/>
          <p14:tracePt t="13313" x="3005138" y="2681288"/>
          <p14:tracePt t="13343" x="3038475" y="2681288"/>
          <p14:tracePt t="13360" x="3057525" y="2681288"/>
          <p14:tracePt t="13387" x="3062288" y="2681288"/>
          <p14:tracePt t="13438" x="3100388" y="2681288"/>
          <p14:tracePt t="13440" x="3105150" y="2681288"/>
          <p14:tracePt t="13472" x="3124200" y="2681288"/>
          <p14:tracePt t="13521" x="3133725" y="2681288"/>
          <p14:tracePt t="13626" x="3148013" y="2681288"/>
          <p14:tracePt t="13640" x="3152775" y="2681288"/>
          <p14:tracePt t="13661" x="3167063" y="2681288"/>
          <p14:tracePt t="13846" x="3209925" y="2638425"/>
          <p14:tracePt t="13850" x="3214688" y="2633663"/>
          <p14:tracePt t="13889" x="3257550" y="2581275"/>
          <p14:tracePt t="13919" x="3276600" y="2547938"/>
          <p14:tracePt t="13965" x="3276600" y="2543175"/>
          <p14:tracePt t="14135" x="3276600" y="2533650"/>
          <p14:tracePt t="14169" x="3276600" y="2528888"/>
          <p14:tracePt t="14217" x="3267075" y="2519363"/>
          <p14:tracePt t="14247" x="3248025" y="2495550"/>
          <p14:tracePt t="14278" x="3214688" y="2457450"/>
          <p14:tracePt t="14294" x="3190875" y="2433638"/>
          <p14:tracePt t="14326" x="3171825" y="2419350"/>
          <p14:tracePt t="14359" x="3148013" y="2390775"/>
          <p14:tracePt t="14383" x="3128963" y="2381250"/>
          <p14:tracePt t="14421" x="2947988" y="2228850"/>
          <p14:tracePt t="14450" x="2867025" y="2181225"/>
          <p14:tracePt t="14484" x="2828925" y="2157413"/>
          <p14:tracePt t="14559" x="2805113" y="2157413"/>
          <p14:tracePt t="14574" x="2786063" y="2157413"/>
          <p14:tracePt t="14605" x="2728913" y="2162175"/>
          <p14:tracePt t="14609" x="2714625" y="2162175"/>
          <p14:tracePt t="14623" x="2686050" y="2176463"/>
          <p14:tracePt t="14652" x="2657475" y="2181225"/>
          <p14:tracePt t="14656" x="2652713" y="2181225"/>
          <p14:tracePt t="14660" x="2647950" y="2181225"/>
          <p14:tracePt t="14675" x="2643188" y="2185988"/>
          <p14:tracePt t="14691" x="2628900" y="2195513"/>
          <p14:tracePt t="14735" x="2605088" y="2219325"/>
          <p14:tracePt t="14749" x="2600325" y="2219325"/>
          <p14:tracePt t="14752" x="2595563" y="2224088"/>
          <p14:tracePt t="14766" x="2590800" y="2238375"/>
          <p14:tracePt t="14792" x="2576513" y="2262188"/>
          <p14:tracePt t="14794" x="2571750" y="2271713"/>
          <p14:tracePt t="14811" x="2566988" y="2290763"/>
          <p14:tracePt t="14841" x="2552700" y="2328863"/>
          <p14:tracePt t="14879" x="2543175" y="2381250"/>
          <p14:tracePt t="14888" x="2543175" y="2390775"/>
          <p14:tracePt t="14891" x="2543175" y="2405063"/>
          <p14:tracePt t="14905" x="2543175" y="2414588"/>
          <p14:tracePt t="14907" x="2543175" y="2419350"/>
          <p14:tracePt t="14938" x="2543175" y="2452688"/>
          <p14:tracePt t="14954" x="2543175" y="2471738"/>
          <p14:tracePt t="14982" x="2543175" y="2490788"/>
          <p14:tracePt t="15002" x="2543175" y="2514600"/>
          <p14:tracePt t="15045" x="2547938" y="2528888"/>
          <p14:tracePt t="15048" x="2547938" y="2533650"/>
          <p14:tracePt t="15060" x="2547938" y="2538413"/>
          <p14:tracePt t="15095" x="2595563" y="2609850"/>
          <p14:tracePt t="15126" x="2690813" y="2662238"/>
          <p14:tracePt t="15159" x="2757488" y="2690813"/>
          <p14:tracePt t="15169" x="2767013" y="2690813"/>
          <p14:tracePt t="15230" x="2795588" y="2690813"/>
          <p14:tracePt t="15248" x="2838450" y="2690813"/>
          <p14:tracePt t="15251" x="2862263" y="2690813"/>
          <p14:tracePt t="15263" x="2890838" y="2690813"/>
          <p14:tracePt t="15294" x="2947988" y="2690813"/>
          <p14:tracePt t="15297" x="2952750" y="2690813"/>
          <p14:tracePt t="15311" x="2957513" y="2690813"/>
          <p14:tracePt t="15342" x="3000375" y="2690813"/>
          <p14:tracePt t="15372" x="3057525" y="2690813"/>
          <p14:tracePt t="15389" x="3086100" y="2690813"/>
          <p14:tracePt t="15405" x="3105150" y="2690813"/>
          <p14:tracePt t="15421" x="3105150" y="2686050"/>
          <p14:tracePt t="15452" x="3109913" y="2686050"/>
          <p14:tracePt t="15513" x="3133725" y="2676525"/>
          <p14:tracePt t="15527" x="3138488" y="2671763"/>
          <p14:tracePt t="15529" x="3148013" y="2667000"/>
          <p14:tracePt t="15547" x="3152775" y="2662238"/>
          <p14:tracePt t="15563" x="3157538" y="2662238"/>
          <p14:tracePt t="15608" x="3167063" y="2647950"/>
          <p14:tracePt t="15623" x="3176588" y="2628900"/>
          <p14:tracePt t="15639" x="3181350" y="2614613"/>
          <p14:tracePt t="15656" x="3186113" y="2600325"/>
          <p14:tracePt t="15671" x="3190875" y="2600325"/>
          <p14:tracePt t="15673" x="3190875" y="2595563"/>
          <p14:tracePt t="15685" x="3190875" y="2590800"/>
          <p14:tracePt t="15699" x="3195638" y="2581275"/>
          <p14:tracePt t="15746" x="3200400" y="2552700"/>
          <p14:tracePt t="15783" x="3200400" y="2538413"/>
          <p14:tracePt t="15786" x="3200400" y="2528888"/>
          <p14:tracePt t="15825" x="3200400" y="2519363"/>
          <p14:tracePt t="15873" x="3200400" y="2509838"/>
          <p14:tracePt t="15887" x="3200400" y="2495550"/>
          <p14:tracePt t="15902" x="3195638" y="2486025"/>
          <p14:tracePt t="15934" x="3186113" y="2466975"/>
          <p14:tracePt t="15963" x="3176588" y="2462213"/>
          <p14:tracePt t="15996" x="3162300" y="2443163"/>
          <p14:tracePt t="16046" x="3071813" y="2400300"/>
          <p14:tracePt t="16096" x="3043238" y="2390775"/>
          <p14:tracePt t="16110" x="3033713" y="2386013"/>
          <p14:tracePt t="16136" x="3024188" y="2381250"/>
          <p14:tracePt t="16139" x="3014663" y="2376488"/>
          <p14:tracePt t="16153" x="3005138" y="2376488"/>
          <p14:tracePt t="16156" x="2995613" y="2371725"/>
          <p14:tracePt t="16158" x="2986088" y="2366963"/>
          <p14:tracePt t="16173" x="2971800" y="2366963"/>
          <p14:tracePt t="16175" x="2962275" y="2362200"/>
          <p14:tracePt t="16189" x="2938463" y="2362200"/>
          <p14:tracePt t="16201" x="2928938" y="2357438"/>
          <p14:tracePt t="16203" x="2919413" y="2357438"/>
          <p14:tracePt t="16218" x="2914650" y="2357438"/>
          <p14:tracePt t="16220" x="2905125" y="2357438"/>
          <p14:tracePt t="16248" x="2881313" y="2352675"/>
          <p14:tracePt t="16250" x="2871788" y="2352675"/>
          <p14:tracePt t="16263" x="2867025" y="2352675"/>
          <p14:tracePt t="16298" x="2824163" y="2352675"/>
          <p14:tracePt t="16311" x="2814638" y="2352675"/>
          <p14:tracePt t="16345" x="2800350" y="2352675"/>
          <p14:tracePt t="16346" x="2790825" y="2352675"/>
          <p14:tracePt t="16362" x="2776538" y="2352675"/>
          <p14:tracePt t="16402" x="2762250" y="2357438"/>
          <p14:tracePt t="16434" x="2743200" y="2381250"/>
          <p14:tracePt t="16437" x="2738438" y="2386013"/>
          <p14:tracePt t="16450" x="2728913" y="2390775"/>
          <p14:tracePt t="16452" x="2719388" y="2400300"/>
          <p14:tracePt t="16466" x="2714625" y="2409825"/>
          <p14:tracePt t="16469" x="2705100" y="2414588"/>
          <p14:tracePt t="16496" x="2681288" y="2443163"/>
          <p14:tracePt t="16497" x="2676525" y="2452688"/>
          <p14:tracePt t="16510" x="2671763" y="2457450"/>
          <p14:tracePt t="16546" x="2662238" y="2476500"/>
          <p14:tracePt t="16572" x="2662238" y="2486025"/>
          <p14:tracePt t="16684" x="2662238" y="2495550"/>
          <p14:tracePt t="16719" x="2667000" y="2500313"/>
          <p14:tracePt t="16721" x="2671763" y="2505075"/>
          <p14:tracePt t="16763" x="2681288" y="2514600"/>
          <p14:tracePt t="16811" x="2795588" y="2543175"/>
          <p14:tracePt t="16813" x="2819400" y="2547938"/>
          <p14:tracePt t="16827" x="2833688" y="2552700"/>
          <p14:tracePt t="16916" x="2838450" y="2552700"/>
          <p14:tracePt t="16952" x="2881313" y="2557463"/>
          <p14:tracePt t="16981" x="2886075" y="2557463"/>
          <p14:tracePt t="17029" x="2933700" y="2557463"/>
          <p14:tracePt t="17045" x="2957513" y="2557463"/>
          <p14:tracePt t="17047" x="2976563" y="2562225"/>
          <p14:tracePt t="17075" x="3067050" y="2562225"/>
          <p14:tracePt t="17091" x="3071813" y="2562225"/>
          <p14:tracePt t="17561" x="3071813" y="2571750"/>
          <p14:tracePt t="17575" x="3071813" y="2576513"/>
          <p14:tracePt t="17671" x="3086100" y="2595563"/>
          <p14:tracePt t="17687" x="3090863" y="2600325"/>
          <p14:tracePt t="17689" x="3090863" y="2605088"/>
          <p14:tracePt t="17707" x="3095625" y="2609850"/>
          <p14:tracePt t="17745" x="3105150" y="2609850"/>
          <p14:tracePt t="17811" x="3167063" y="2619375"/>
          <p14:tracePt t="17841" x="3243263" y="2624138"/>
          <p14:tracePt t="17877" x="3257550" y="2624138"/>
          <p14:tracePt t="17918" x="3295650" y="2638425"/>
          <p14:tracePt t="17950" x="3362325" y="2652713"/>
          <p14:tracePt t="17953" x="3371850" y="2657475"/>
          <p14:tracePt t="17969" x="3376613" y="2657475"/>
          <p14:tracePt t="18016" x="3381375" y="2657475"/>
          <p14:tracePt t="18032" x="3390900" y="2657475"/>
          <p14:tracePt t="18048" x="3414713" y="2657475"/>
          <p14:tracePt t="18076" x="3424238" y="2657475"/>
          <p14:tracePt t="18091" x="3429000" y="2657475"/>
          <p14:tracePt t="18640" x="3409950" y="2657475"/>
          <p14:tracePt t="18658" x="3400425" y="2657475"/>
          <p14:tracePt t="18689" x="3395663" y="2657475"/>
          <p14:tracePt t="18750" x="3381375" y="2657475"/>
          <p14:tracePt t="18762" x="3371850" y="2657475"/>
          <p14:tracePt t="18794" x="3357563" y="2657475"/>
          <p14:tracePt t="18826" x="3338513" y="2647950"/>
          <p14:tracePt t="18857" x="3314700" y="2633663"/>
          <p14:tracePt t="18859" x="3305175" y="2628900"/>
          <p14:tracePt t="18875" x="3271838" y="2619375"/>
          <p14:tracePt t="18928" x="3228975" y="2571750"/>
          <p14:tracePt t="18971" x="3209925" y="2547938"/>
          <p14:tracePt t="19043" x="3195638" y="2514600"/>
          <p14:tracePt t="19060" x="3190875" y="2500313"/>
          <p14:tracePt t="19092" x="3181350" y="2476500"/>
          <p14:tracePt t="19106" x="3176588" y="2471738"/>
          <p14:tracePt t="19136" x="3167063" y="2466975"/>
          <p14:tracePt t="19138" x="3152775" y="2457450"/>
          <p14:tracePt t="19153" x="3152775" y="2452688"/>
          <p14:tracePt t="19156" x="3148013" y="2447925"/>
          <p14:tracePt t="19186" x="3119438" y="2433638"/>
          <p14:tracePt t="19201" x="3109913" y="2428875"/>
          <p14:tracePt t="19232" x="3005138" y="2400300"/>
          <p14:tracePt t="19264" x="2871788" y="2376488"/>
          <p14:tracePt t="19295" x="2809875" y="2362200"/>
          <p14:tracePt t="19325" x="2767013" y="2352675"/>
          <p14:tracePt t="19355" x="2705100" y="2343150"/>
          <p14:tracePt t="19387" x="2590800" y="2328863"/>
          <p14:tracePt t="19415" x="2533650" y="2328863"/>
          <p14:tracePt t="19456" x="2519363" y="2328863"/>
          <p14:tracePt t="19471" x="2514600" y="2328863"/>
          <p14:tracePt t="19546" x="2466975" y="2338388"/>
          <p14:tracePt t="19564" x="2443163" y="2352675"/>
          <p14:tracePt t="19580" x="2438400" y="2362200"/>
          <p14:tracePt t="19626" x="2424113" y="2390775"/>
          <p14:tracePt t="19641" x="2414588" y="2414588"/>
          <p14:tracePt t="19659" x="2414588" y="2443163"/>
          <p14:tracePt t="19674" x="2414588" y="2457450"/>
          <p14:tracePt t="19709" x="2443163" y="2519363"/>
          <p14:tracePt t="19730" x="2528888" y="2557463"/>
          <p14:tracePt t="19763" x="2657475" y="2609850"/>
          <p14:tracePt t="19779" x="2733675" y="2633663"/>
          <p14:tracePt t="19809" x="2867025" y="2667000"/>
          <p14:tracePt t="19826" x="2986088" y="2686050"/>
          <p14:tracePt t="19845" x="3033713" y="2695575"/>
          <p14:tracePt t="19861" x="3152775" y="2695575"/>
          <p14:tracePt t="19890" x="3267075" y="2695575"/>
          <p14:tracePt t="19921" x="3309938" y="2695575"/>
          <p14:tracePt t="19950" x="3348038" y="2695575"/>
          <p14:tracePt t="19982" x="3395663" y="2690813"/>
          <p14:tracePt t="19986" x="3409950" y="2686050"/>
          <p14:tracePt t="20000" x="3433763" y="2686050"/>
          <p14:tracePt t="20042" x="3486150" y="2681288"/>
          <p14:tracePt t="20075" x="3524250" y="2676525"/>
          <p14:tracePt t="20123" x="3543300" y="2671763"/>
          <p14:tracePt t="20150" x="3548063" y="2671763"/>
          <p14:tracePt t="20169" x="3567113" y="2667000"/>
          <p14:tracePt t="20216" x="3586163" y="2667000"/>
          <p14:tracePt t="20266" x="3624263" y="2667000"/>
          <p14:tracePt t="20296" x="3686175" y="2667000"/>
          <p14:tracePt t="20310" x="3695700" y="2667000"/>
          <p14:tracePt t="20341" x="3700463" y="2667000"/>
          <p14:tracePt t="20389" x="3719513" y="2667000"/>
          <p14:tracePt t="20403" x="3724275" y="2667000"/>
          <p14:tracePt t="20405" x="3729038" y="2667000"/>
          <p14:tracePt t="20420" x="3733800" y="2667000"/>
          <p14:tracePt t="20512" x="3757613" y="2647950"/>
          <p14:tracePt t="20529" x="3762375" y="2643188"/>
          <p14:tracePt t="20704" x="3776663" y="2638425"/>
          <p14:tracePt t="20747" x="3795713" y="2628900"/>
          <p14:tracePt t="20845" x="3814763" y="2614613"/>
          <p14:tracePt t="20847" x="3819525" y="2614613"/>
          <p14:tracePt t="20861" x="3824288" y="2605088"/>
          <p14:tracePt t="20903" x="3829050" y="2600325"/>
          <p14:tracePt t="20965" x="3833813" y="2600325"/>
          <p14:tracePt t="21011" x="3838575" y="2595563"/>
          <p14:tracePt t="21310" x="3833813" y="2595563"/>
          <p14:tracePt t="21324" x="3819525" y="2595563"/>
          <p14:tracePt t="21355" x="3757613" y="2595563"/>
          <p14:tracePt t="21358" x="3743325" y="2595563"/>
          <p14:tracePt t="21388" x="3724275" y="2600325"/>
          <p14:tracePt t="21402" x="3709988" y="2605088"/>
          <p14:tracePt t="21417" x="3700463" y="2609850"/>
          <p14:tracePt t="21420" x="3686175" y="2609850"/>
          <p14:tracePt t="21433" x="3671888" y="2614613"/>
          <p14:tracePt t="21436" x="3648075" y="2614613"/>
          <p14:tracePt t="21450" x="3581400" y="2619375"/>
          <p14:tracePt t="21481" x="3509963" y="2624138"/>
          <p14:tracePt t="21484" x="3505200" y="2624138"/>
          <p14:tracePt t="21512" x="3500438" y="2624138"/>
          <p14:tracePt t="21577" x="3395663" y="2619375"/>
          <p14:tracePt t="21608" x="3281363" y="2605088"/>
          <p14:tracePt t="21612" x="3271838" y="2605088"/>
          <p14:tracePt t="21638" x="3262313" y="2600325"/>
          <p14:tracePt t="21704" x="3228975" y="2595563"/>
          <p14:tracePt t="21724" x="3190875" y="2590800"/>
          <p14:tracePt t="21733" x="3176588" y="2590800"/>
          <p14:tracePt t="21739" x="3157538" y="2590800"/>
          <p14:tracePt t="21785" x="3105150" y="2581275"/>
          <p14:tracePt t="21824" x="3038475" y="2576513"/>
          <p14:tracePt t="21860" x="2900363" y="2566988"/>
          <p14:tracePt t="21889" x="2886075" y="2566988"/>
          <p14:tracePt t="21950" x="2871788" y="2566988"/>
          <p14:tracePt t="21982" x="2747963" y="2557463"/>
          <p14:tracePt t="21986" x="2733675" y="2557463"/>
          <p14:tracePt t="22001" x="2719388" y="2557463"/>
          <p14:tracePt t="22003" x="2714625" y="2557463"/>
          <p14:tracePt t="22079" x="2652713" y="2557463"/>
          <p14:tracePt t="22111" x="2533650" y="2557463"/>
          <p14:tracePt t="22115" x="2524125" y="2557463"/>
          <p14:tracePt t="22153" x="2519363" y="2557463"/>
          <p14:tracePt t="22266" x="2519363" y="2566988"/>
          <p14:tracePt t="22344" x="2524125" y="2571750"/>
          <p14:tracePt t="22373" x="2543175" y="2581275"/>
          <p14:tracePt t="22390" x="2562225" y="2586038"/>
          <p14:tracePt t="22407" x="2595563" y="2595563"/>
          <p14:tracePt t="22436" x="2624138" y="2600325"/>
          <p14:tracePt t="22439" x="2633663" y="2600325"/>
          <p14:tracePt t="22452" x="2638425" y="2605088"/>
          <p14:tracePt t="22481" x="2662238" y="2605088"/>
          <p14:tracePt t="22483" x="2667000" y="2609850"/>
          <p14:tracePt t="22498" x="2690813" y="2614613"/>
          <p14:tracePt t="22525" x="2747963" y="2619375"/>
          <p14:tracePt t="22528" x="2762250" y="2624138"/>
          <p14:tracePt t="22545" x="2781300" y="2624138"/>
          <p14:tracePt t="22574" x="2790825" y="2628900"/>
          <p14:tracePt t="22640" x="2867025" y="2628900"/>
          <p14:tracePt t="22670" x="2905125" y="2628900"/>
          <p14:tracePt t="22689" x="2924175" y="2628900"/>
          <p14:tracePt t="22715" x="2967038" y="2628900"/>
          <p14:tracePt t="22731" x="3000375" y="2628900"/>
          <p14:tracePt t="22762" x="3052763" y="2614613"/>
          <p14:tracePt t="22794" x="3081338" y="2595563"/>
          <p14:tracePt t="22810" x="3081338" y="2590800"/>
          <p14:tracePt t="22840" x="3100388" y="2581275"/>
          <p14:tracePt t="22841" x="3105150" y="2576513"/>
          <p14:tracePt t="22853" x="3109913" y="2571750"/>
          <p14:tracePt t="22857" x="3114675" y="2566988"/>
          <p14:tracePt t="22904" x="3114675" y="2562225"/>
          <p14:tracePt t="22967" x="3114675" y="2552700"/>
          <p14:tracePt t="22999" x="3114675" y="2524125"/>
          <p14:tracePt t="23017" x="3114675" y="2514600"/>
          <p14:tracePt t="23045" x="3100388" y="2486025"/>
          <p14:tracePt t="23079" x="3081338" y="2466975"/>
          <p14:tracePt t="23093" x="3067050" y="2452688"/>
          <p14:tracePt t="23123" x="3048000" y="2428875"/>
          <p14:tracePt t="23139" x="3028950" y="2414588"/>
          <p14:tracePt t="23157" x="3000375" y="2390775"/>
          <p14:tracePt t="23170" x="2986088" y="2386013"/>
          <p14:tracePt t="23172" x="2986088" y="2381250"/>
          <p14:tracePt t="23187" x="2971800" y="2366963"/>
          <p14:tracePt t="23202" x="2962275" y="2366963"/>
          <p14:tracePt t="23230" x="2952750" y="2362200"/>
          <p14:tracePt t="23277" x="2947988" y="2357438"/>
          <p14:tracePt t="23295" x="2938463" y="2357438"/>
          <p14:tracePt t="23324" x="2933700" y="2357438"/>
          <p14:tracePt t="23356" x="2876550" y="2357438"/>
          <p14:tracePt t="23372" x="2852738" y="2357438"/>
          <p14:tracePt t="23374" x="2833688" y="2357438"/>
          <p14:tracePt t="23390" x="2828925" y="2357438"/>
          <p14:tracePt t="23463" x="2814638" y="2357438"/>
          <p14:tracePt t="23496" x="2762250" y="2357438"/>
          <p14:tracePt t="23530" x="2752725" y="2357438"/>
          <p14:tracePt t="23594" x="2743200" y="2357438"/>
          <p14:tracePt t="23623" x="2738438" y="2357438"/>
          <p14:tracePt t="23639" x="2724150" y="2357438"/>
          <p14:tracePt t="23761" x="2709863" y="2362200"/>
          <p14:tracePt t="23764" x="2705100" y="2366963"/>
          <p14:tracePt t="23778" x="2700338" y="2371725"/>
          <p14:tracePt t="23779" x="2690813" y="2376488"/>
          <p14:tracePt t="23793" x="2681288" y="2376488"/>
          <p14:tracePt t="23796" x="2676525" y="2381250"/>
          <p14:tracePt t="23810" x="2671763" y="2390775"/>
          <p14:tracePt t="23846" x="2652713" y="2405063"/>
          <p14:tracePt t="23885" x="2643188" y="2424113"/>
          <p14:tracePt t="23933" x="2628900" y="2447925"/>
          <p14:tracePt t="23948" x="2624138" y="2457450"/>
          <p14:tracePt t="23980" x="2605088" y="2490788"/>
          <p14:tracePt t="24032" x="2600325" y="2519363"/>
          <p14:tracePt t="24060" x="2600325" y="2538413"/>
          <p14:tracePt t="24085" x="2600325" y="2552700"/>
          <p14:tracePt t="24118" x="2600325" y="2566988"/>
          <p14:tracePt t="24183" x="2600325" y="2571750"/>
          <p14:tracePt t="24214" x="2647950" y="2609850"/>
          <p14:tracePt t="24249" x="2724150" y="2662238"/>
          <p14:tracePt t="24264" x="2757488" y="2686050"/>
          <p14:tracePt t="24293" x="2838450" y="2705100"/>
          <p14:tracePt t="24309" x="2876550" y="2705100"/>
          <p14:tracePt t="24359" x="2986088" y="2705100"/>
          <p14:tracePt t="24388" x="3024188" y="2709863"/>
          <p14:tracePt t="24421" x="3095625" y="2709863"/>
          <p14:tracePt t="24465" x="3138488" y="2709863"/>
          <p14:tracePt t="24496" x="3162300" y="2709863"/>
          <p14:tracePt t="24500" x="3171825" y="2709863"/>
          <p14:tracePt t="24512" x="3181350" y="2700338"/>
          <p14:tracePt t="24543" x="3209925" y="2690813"/>
          <p14:tracePt t="24546" x="3214688" y="2686050"/>
          <p14:tracePt t="24579" x="3238500" y="2676525"/>
          <p14:tracePt t="24593" x="3248025" y="2671763"/>
          <p14:tracePt t="24627" x="3271838" y="2657475"/>
          <p14:tracePt t="24658" x="3276600" y="2647950"/>
          <p14:tracePt t="24982" x="3328988" y="2643188"/>
          <p14:tracePt t="25012" x="3457575" y="2638425"/>
          <p14:tracePt t="25043" x="3552825" y="2633663"/>
          <p14:tracePt t="25046" x="3576638" y="2633663"/>
          <p14:tracePt t="25090" x="3619500" y="2628900"/>
          <p14:tracePt t="25123" x="3657600" y="2628900"/>
          <p14:tracePt t="25161" x="3733800" y="2628900"/>
          <p14:tracePt t="25199" x="3743325" y="2628900"/>
          <p14:tracePt t="25215" x="3748088" y="2628900"/>
          <p14:tracePt t="25247" x="3776663" y="2628900"/>
          <p14:tracePt t="25249" x="3786188" y="2628900"/>
          <p14:tracePt t="25262" x="3790950" y="2628900"/>
          <p14:tracePt t="25292" x="3795713" y="2628900"/>
          <p14:tracePt t="25793" x="3781425" y="2633663"/>
          <p14:tracePt t="25827" x="3681413" y="2700338"/>
          <p14:tracePt t="25858" x="3567113" y="2762250"/>
          <p14:tracePt t="25876" x="3486150" y="2781300"/>
          <p14:tracePt t="25907" x="3257550" y="2838450"/>
          <p14:tracePt t="25909" x="3190875" y="2857500"/>
          <p14:tracePt t="25920" x="3109913" y="2871788"/>
          <p14:tracePt t="25951" x="2914650" y="2890838"/>
          <p14:tracePt t="25983" x="2838450" y="2905125"/>
          <p14:tracePt t="25985" x="2824163" y="2905125"/>
          <p14:tracePt t="25996" x="2819400" y="2905125"/>
          <p14:tracePt t="26032" x="2647950" y="2905125"/>
          <p14:tracePt t="26045" x="2533650" y="2905125"/>
          <p14:tracePt t="26077" x="2309813" y="2905125"/>
          <p14:tracePt t="26105" x="2243138" y="2909888"/>
          <p14:tracePt t="26138" x="2205038" y="2909888"/>
          <p14:tracePt t="26169" x="2124075" y="2909888"/>
          <p14:tracePt t="26183" x="2052638" y="2909888"/>
          <p14:tracePt t="26217" x="1990725" y="2909888"/>
          <p14:tracePt t="26283" x="1971675" y="2905125"/>
          <p14:tracePt t="26285" x="1966913" y="2905125"/>
          <p14:tracePt t="26325" x="1900238" y="2876550"/>
          <p14:tracePt t="26359" x="1866900" y="2867025"/>
          <p14:tracePt t="26389" x="1838325" y="2852738"/>
          <p14:tracePt t="26433" x="1695450" y="2800350"/>
          <p14:tracePt t="26436" x="1676400" y="2795588"/>
          <p14:tracePt t="26449" x="1662113" y="2795588"/>
          <p14:tracePt t="26452" x="1652588" y="2795588"/>
          <p14:tracePt t="26495" x="1647825" y="2795588"/>
          <p14:tracePt t="26543" x="1538288" y="2771775"/>
          <p14:tracePt t="26546" x="1504950" y="2757488"/>
          <p14:tracePt t="26575" x="1428750" y="2747963"/>
          <p14:tracePt t="26576" x="1419225" y="2743200"/>
          <p14:tracePt t="26657" x="1400175" y="2743200"/>
          <p14:tracePt t="26683" x="1362075" y="2738438"/>
          <p14:tracePt t="26700" x="1352550" y="2738438"/>
          <p14:tracePt t="26733" x="1343025" y="2738438"/>
          <p14:tracePt t="26795" x="1323975" y="2738438"/>
          <p14:tracePt t="26827" x="1314450" y="2733675"/>
          <p14:tracePt t="26856" x="1309688" y="2733675"/>
          <p14:tracePt t="27013" x="1295400" y="2728913"/>
          <p14:tracePt t="27067" x="1285875" y="2714625"/>
          <p14:tracePt t="27105" x="1281113" y="2709863"/>
          <p14:tracePt t="27215" x="1276350" y="2705100"/>
          <p14:tracePt t="27247" x="1271588" y="2705100"/>
          <p14:tracePt t="27307" x="1271588" y="2700338"/>
          <p14:tracePt t="27339" x="1257300" y="2695575"/>
          <p14:tracePt t="27544" x="1385888" y="2695575"/>
          <p14:tracePt t="27577" x="1609725" y="2695575"/>
          <p14:tracePt t="27590" x="1704975" y="2686050"/>
          <p14:tracePt t="27627" x="1824038" y="2681288"/>
          <p14:tracePt t="27657" x="1876425" y="2671763"/>
          <p14:tracePt t="27680" x="1905000" y="2671763"/>
          <p14:tracePt t="27721" x="1933575" y="2671763"/>
          <p14:tracePt t="27749" x="1981200" y="2671763"/>
          <p14:tracePt t="27764" x="2024063" y="2671763"/>
          <p14:tracePt t="27792" x="2133600" y="2671763"/>
          <p14:tracePt t="27826" x="2224088" y="2671763"/>
          <p14:tracePt t="27841" x="2276475" y="2671763"/>
          <p14:tracePt t="27878" x="2433638" y="2671763"/>
          <p14:tracePt t="27886" x="2476500" y="2671763"/>
          <p14:tracePt t="27915" x="2595563" y="2671763"/>
          <p14:tracePt t="27950" x="2752725" y="2681288"/>
          <p14:tracePt t="27964" x="2828925" y="2681288"/>
          <p14:tracePt t="27999" x="3014663" y="2681288"/>
          <p14:tracePt t="28011" x="3081338" y="2681288"/>
          <p14:tracePt t="28043" x="3243263" y="2681288"/>
          <p14:tracePt t="28078" x="3419475" y="2681288"/>
          <p14:tracePt t="28110" x="3448050" y="2681288"/>
          <p14:tracePt t="28151" x="3476625" y="2681288"/>
          <p14:tracePt t="28154" x="3486150" y="2681288"/>
          <p14:tracePt t="28187" x="3605213" y="2681288"/>
          <p14:tracePt t="28188" x="3624263" y="2681288"/>
          <p14:tracePt t="28200" x="3662363" y="2681288"/>
          <p14:tracePt t="28231" x="3743325" y="2662238"/>
          <p14:tracePt t="28266" x="3776663" y="2652713"/>
          <p14:tracePt t="28292" x="3786188" y="2652713"/>
          <p14:tracePt t="28327" x="3805238" y="2652713"/>
          <p14:tracePt t="28342" x="3819525" y="2652713"/>
          <p14:tracePt t="28371" x="3838575" y="2652713"/>
          <p14:tracePt t="28403" x="3843338" y="2652713"/>
          <p14:tracePt t="28485" x="3838575" y="2652713"/>
          <p14:tracePt t="28514" x="3762375" y="2676525"/>
          <p14:tracePt t="28543" x="3595688" y="2695575"/>
          <p14:tracePt t="28573" x="3233738" y="2705100"/>
          <p14:tracePt t="28613" x="2566988" y="2705100"/>
          <p14:tracePt t="28620" x="2471738" y="2705100"/>
          <p14:tracePt t="28624" x="2343150" y="2705100"/>
          <p14:tracePt t="28641" x="2190750" y="2705100"/>
          <p14:tracePt t="28656" x="2066925" y="2705100"/>
          <p14:tracePt t="28682" x="1995488" y="2705100"/>
          <p14:tracePt t="28685" x="1981200" y="2705100"/>
          <p14:tracePt t="28730" x="1847850" y="2705100"/>
          <p14:tracePt t="28761" x="1714500" y="2705100"/>
          <p14:tracePt t="28793" x="1590675" y="2705100"/>
          <p14:tracePt t="28827" x="1509713" y="2705100"/>
          <p14:tracePt t="28860" x="1438275" y="2705100"/>
          <p14:tracePt t="28876" x="1409700" y="2705100"/>
          <p14:tracePt t="28905" x="1376363" y="2705100"/>
          <p14:tracePt t="28919" x="1333500" y="2705100"/>
          <p14:tracePt t="28935" x="1323975" y="2705100"/>
          <p14:tracePt t="28996" x="1209675" y="2695575"/>
          <p14:tracePt t="29013" x="1109663" y="2676525"/>
          <p14:tracePt t="29042" x="985838" y="2652713"/>
          <p14:tracePt t="29250" x="952500" y="2652713"/>
          <p14:tracePt t="29264" x="919163" y="2652713"/>
          <p14:tracePt t="29295" x="904875" y="2652713"/>
          <p14:tracePt t="29952" x="914400" y="2643188"/>
          <p14:tracePt t="29981" x="914400" y="2638425"/>
          <p14:tracePt t="30047" x="914400" y="2633663"/>
          <p14:tracePt t="30092" x="928688" y="2624138"/>
          <p14:tracePt t="30138" x="933450" y="2619375"/>
          <p14:tracePt t="30173" x="957263" y="2600325"/>
          <p14:tracePt t="30219" x="962025" y="2590800"/>
          <p14:tracePt t="30222" x="966788" y="2586038"/>
          <p14:tracePt t="30261" x="985838" y="2562225"/>
          <p14:tracePt t="30277" x="1004888" y="2552700"/>
          <p14:tracePt t="30323" x="1023938" y="2528888"/>
          <p14:tracePt t="30359" x="1028700" y="2524125"/>
          <p14:tracePt t="30595" x="1028700" y="2552700"/>
          <p14:tracePt t="30596" x="1028700" y="2571750"/>
          <p14:tracePt t="30639" x="1009650" y="2619375"/>
          <p14:tracePt t="30667" x="971550" y="2667000"/>
          <p14:tracePt t="30716" x="947738" y="2695575"/>
          <p14:tracePt t="30719" x="942975" y="2700338"/>
          <p14:tracePt t="30762" x="928688" y="2700338"/>
          <p14:tracePt t="30800" x="828675" y="2705100"/>
          <p14:tracePt t="30826" x="790575" y="2705100"/>
          <p14:tracePt t="30843" x="771525" y="2705100"/>
          <p14:tracePt t="30907" x="752475" y="2695575"/>
          <p14:tracePt t="30922" x="723900" y="2681288"/>
          <p14:tracePt t="30926" x="714375" y="2671763"/>
          <p14:tracePt t="30950" x="685800" y="2647950"/>
          <p14:tracePt t="30985" x="676275" y="2643188"/>
          <p14:tracePt t="31043" x="671513" y="2619375"/>
          <p14:tracePt t="31075" x="666750" y="2595563"/>
          <p14:tracePt t="31077" x="666750" y="2586038"/>
          <p14:tracePt t="31090" x="666750" y="2576513"/>
          <p14:tracePt t="31092" x="666750" y="2571750"/>
          <p14:tracePt t="31110" x="666750" y="2562225"/>
          <p14:tracePt t="31114" x="666750" y="2552700"/>
          <p14:tracePt t="31157" x="666750" y="2509838"/>
          <p14:tracePt t="31160" x="671513" y="2500313"/>
          <p14:tracePt t="31186" x="681038" y="2486025"/>
          <p14:tracePt t="31189" x="685800" y="2486025"/>
          <p14:tracePt t="31200" x="690563" y="2486025"/>
          <p14:tracePt t="31231" x="695325" y="2471738"/>
          <p14:tracePt t="31235" x="700088" y="2466975"/>
          <p14:tracePt t="31252" x="719138" y="2457450"/>
          <p14:tracePt t="31280" x="781050" y="2443163"/>
          <p14:tracePt t="31314" x="809625" y="2438400"/>
          <p14:tracePt t="31317" x="819150" y="2438400"/>
          <p14:tracePt t="31325" x="823913" y="2433638"/>
          <p14:tracePt t="31342" x="838200" y="2433638"/>
          <p14:tracePt t="31347" x="847725" y="2428875"/>
          <p14:tracePt t="31356" x="852488" y="2428875"/>
          <p14:tracePt t="31373" x="866775" y="2424113"/>
          <p14:tracePt t="31377" x="871538" y="2424113"/>
          <p14:tracePt t="31393" x="895350" y="2424113"/>
          <p14:tracePt t="31412" x="904875" y="2424113"/>
          <p14:tracePt t="31435" x="928688" y="2424113"/>
          <p14:tracePt t="31437" x="938213" y="2424113"/>
          <p14:tracePt t="31497" x="1052513" y="2428875"/>
          <p14:tracePt t="31514" x="1057275" y="2428875"/>
          <p14:tracePt t="31597" x="1057275" y="2452688"/>
          <p14:tracePt t="31613" x="1057275" y="2466975"/>
          <p14:tracePt t="31642" x="1042988" y="2500313"/>
          <p14:tracePt t="31661" x="1028700" y="2528888"/>
          <p14:tracePt t="31670" x="1023938" y="2533650"/>
          <p14:tracePt t="31684" x="1019175" y="2543175"/>
          <p14:tracePt t="31687" x="1009650" y="2552700"/>
          <p14:tracePt t="31705" x="1000125" y="2562225"/>
          <p14:tracePt t="31707" x="995363" y="2566988"/>
          <p14:tracePt t="31716" x="995363" y="2571750"/>
          <p14:tracePt t="31729" x="990600" y="2581275"/>
          <p14:tracePt t="31764" x="976313" y="2590800"/>
          <p14:tracePt t="31783" x="947738" y="2600325"/>
          <p14:tracePt t="31797" x="923925" y="2624138"/>
          <p14:tracePt t="31826" x="871538" y="2657475"/>
          <p14:tracePt t="31856" x="819150" y="2686050"/>
          <p14:tracePt t="31858" x="804863" y="2695575"/>
          <p14:tracePt t="31892" x="771525" y="2733675"/>
          <p14:tracePt t="31894" x="766763" y="2738438"/>
          <p14:tracePt t="31903" x="766763" y="2743200"/>
          <p14:tracePt t="31920" x="762000" y="2747963"/>
          <p14:tracePt t="31987" x="747713" y="2771775"/>
          <p14:tracePt t="32004" x="742950" y="2771775"/>
          <p14:tracePt t="32034" x="733425" y="2790825"/>
          <p14:tracePt t="32037" x="728663" y="2795588"/>
          <p14:tracePt t="32045" x="728663" y="2800350"/>
          <p14:tracePt t="32058" x="719138" y="2800350"/>
          <p14:tracePt t="32091" x="704850" y="2824163"/>
          <p14:tracePt t="32110" x="685800" y="2857500"/>
          <p14:tracePt t="32139" x="676275" y="2876550"/>
          <p14:tracePt t="32157" x="657225" y="2900363"/>
          <p14:tracePt t="32177" x="642938" y="2919413"/>
          <p14:tracePt t="32217" x="623888" y="2943225"/>
          <p14:tracePt t="32241" x="619125" y="2947988"/>
          <p14:tracePt t="32326" x="614363" y="2952750"/>
          <p14:tracePt t="32342" x="609600" y="2952750"/>
          <p14:tracePt t="32421" x="595313" y="2962275"/>
          <p14:tracePt t="32466" x="595313" y="2967038"/>
          <p14:tracePt t="32532" x="585788" y="2976563"/>
          <p14:tracePt t="32574" x="576263" y="2981325"/>
          <p14:tracePt t="32608" x="571500" y="2990850"/>
          <p14:tracePt t="32636" x="566738" y="2990850"/>
          <p14:tracePt t="32668" x="557213" y="2995613"/>
          <p14:tracePt t="32997" x="623888" y="2995613"/>
          <p14:tracePt t="33042" x="671513" y="2995613"/>
          <p14:tracePt t="33077" x="719138" y="3005138"/>
          <p14:tracePt t="33079" x="747713" y="3005138"/>
          <p14:tracePt t="33094" x="766763" y="3005138"/>
          <p14:tracePt t="33120" x="785813" y="3005138"/>
          <p14:tracePt t="33156" x="862013" y="3005138"/>
          <p14:tracePt t="33171" x="919163" y="3005138"/>
          <p14:tracePt t="33203" x="1019175" y="3005138"/>
          <p14:tracePt t="33216" x="1047750" y="3005138"/>
          <p14:tracePt t="33244" x="1095375" y="3005138"/>
          <p14:tracePt t="33247" x="1119188" y="3005138"/>
          <p14:tracePt t="33262" x="1166813" y="3005138"/>
          <p14:tracePt t="33294" x="1328738" y="3005138"/>
          <p14:tracePt t="33297" x="1371600" y="3005138"/>
          <p14:tracePt t="33327" x="1509713" y="3009900"/>
          <p14:tracePt t="33360" x="1585913" y="3014663"/>
          <p14:tracePt t="33385" x="1643063" y="3014663"/>
          <p14:tracePt t="33420" x="2009775" y="3038475"/>
          <p14:tracePt t="33434" x="2128838" y="3043238"/>
          <p14:tracePt t="33470" x="2238375" y="3048000"/>
          <p14:tracePt t="33515" x="2257425" y="3048000"/>
          <p14:tracePt t="33529" x="2276475" y="3048000"/>
          <p14:tracePt t="33545" x="2305050" y="3052763"/>
          <p14:tracePt t="33574" x="2395538" y="3062288"/>
          <p14:tracePt t="33608" x="2533650" y="3067050"/>
          <p14:tracePt t="33638" x="2633663" y="3067050"/>
          <p14:tracePt t="33674" x="2733675" y="3081338"/>
          <p14:tracePt t="33683" x="2771775" y="3081338"/>
          <p14:tracePt t="33698" x="2819400" y="3081338"/>
          <p14:tracePt t="33731" x="2986088" y="3086100"/>
          <p14:tracePt t="33763" x="3133725" y="3086100"/>
          <p14:tracePt t="33793" x="3248025" y="3086100"/>
          <p14:tracePt t="33827" x="3409950" y="3057525"/>
          <p14:tracePt t="33859" x="3471863" y="3057525"/>
          <p14:tracePt t="33871" x="3481388" y="3057525"/>
          <p14:tracePt t="33907" x="3519488" y="3057525"/>
          <p14:tracePt t="33953" x="3719513" y="3057525"/>
          <p14:tracePt t="33981" x="3843338" y="3067050"/>
          <p14:tracePt t="34014" x="3924300" y="3076575"/>
          <p14:tracePt t="34046" x="4005263" y="3076575"/>
          <p14:tracePt t="34075" x="4057650" y="3076575"/>
          <p14:tracePt t="34076" x="4076700" y="3076575"/>
          <p14:tracePt t="34092" x="4119563" y="3076575"/>
          <p14:tracePt t="34122" x="4229100" y="3076575"/>
          <p14:tracePt t="34139" x="4295775" y="3076575"/>
          <p14:tracePt t="34158" x="4367213" y="3076575"/>
          <p14:tracePt t="34159" x="4405313" y="3076575"/>
          <p14:tracePt t="34175" x="4471988" y="3076575"/>
          <p14:tracePt t="34215" x="4695825" y="3076575"/>
          <p14:tracePt t="34247" x="4876800" y="3076575"/>
          <p14:tracePt t="34249" x="4905375" y="3076575"/>
          <p14:tracePt t="34262" x="4948238" y="3076575"/>
          <p14:tracePt t="34264" x="4995863" y="3076575"/>
          <p14:tracePt t="34281" x="5062538" y="3076575"/>
          <p14:tracePt t="34295" x="5114925" y="3076575"/>
          <p14:tracePt t="34325" x="5157788" y="3076575"/>
          <p14:tracePt t="34355" x="5200650" y="3076575"/>
          <p14:tracePt t="34357" x="5238750" y="3076575"/>
          <p14:tracePt t="34389" x="5324475" y="3095625"/>
          <p14:tracePt t="34499" x="5319713" y="3095625"/>
          <p14:tracePt t="34512" x="5276850" y="3095625"/>
          <p14:tracePt t="34527" x="5153025" y="3086100"/>
          <p14:tracePt t="34570" x="4772025" y="3014663"/>
          <p14:tracePt t="34573" x="4729163" y="3000375"/>
          <p14:tracePt t="34607" x="4424363" y="2905125"/>
          <p14:tracePt t="34612" x="4395788" y="2900363"/>
          <p14:tracePt t="34639" x="4138613" y="2809875"/>
          <p14:tracePt t="34669" x="3990975" y="2752725"/>
          <p14:tracePt t="34700" x="3910013" y="2709863"/>
          <p14:tracePt t="34729" x="3862388" y="2676525"/>
          <p14:tracePt t="34750" x="3819525" y="2652713"/>
          <p14:tracePt t="34752" x="3786188" y="2638425"/>
          <p14:tracePt t="34763" x="3752850" y="2628900"/>
          <p14:tracePt t="34794" x="3619500" y="2590800"/>
          <p14:tracePt t="34796" x="3571875" y="2576513"/>
          <p14:tracePt t="34811" x="3529013" y="2562225"/>
          <p14:tracePt t="34856" x="3376613" y="2519363"/>
          <p14:tracePt t="34899" x="3352800" y="2519363"/>
          <p14:tracePt t="35028" x="3338513" y="2509838"/>
          <p14:tracePt t="35058" x="3324225" y="2505075"/>
          <p14:tracePt t="35060" x="3324225" y="2500313"/>
          <p14:tracePt t="35074" x="3319463" y="2500313"/>
          <p14:tracePt t="35233" x="3309938" y="2500313"/>
          <p14:tracePt t="35263" x="3300413" y="2500313"/>
          <p14:tracePt t="35454" x="3295650" y="2500313"/>
          <p14:tracePt t="35481" x="3281363" y="2505075"/>
          <p14:tracePt t="35516" x="3257550" y="2519363"/>
          <p14:tracePt t="35558" x="3248025" y="2528888"/>
          <p14:tracePt t="35576" x="3233738" y="2533650"/>
          <p14:tracePt t="35609" x="3224213" y="2547938"/>
          <p14:tracePt t="37069" x="3248025" y="2552700"/>
          <p14:tracePt t="37111" x="3290888" y="2557463"/>
          <p14:tracePt t="37127" x="3319463" y="2557463"/>
          <p14:tracePt t="37156" x="3367088" y="2557463"/>
          <p14:tracePt t="37184" x="3405188" y="2562225"/>
          <p14:tracePt t="37206" x="3519488" y="2581275"/>
          <p14:tracePt t="37249" x="3590925" y="2595563"/>
          <p14:tracePt t="37296" x="3648075" y="2600325"/>
          <p14:tracePt t="37325" x="3705225" y="2609850"/>
          <p14:tracePt t="37355" x="3719513" y="2619375"/>
          <p14:tracePt t="37405" x="3733800" y="2619375"/>
          <p14:tracePt t="37701" x="3724275" y="2628900"/>
          <p14:tracePt t="37720" x="3695700" y="2652713"/>
          <p14:tracePt t="37730" x="3638550" y="2681288"/>
          <p14:tracePt t="37744" x="3571875" y="2709863"/>
          <p14:tracePt t="37779" x="3362325" y="2781300"/>
          <p14:tracePt t="37812" x="3190875" y="2838450"/>
          <p14:tracePt t="37828" x="3100388" y="2867025"/>
          <p14:tracePt t="37857" x="2909888" y="2924175"/>
          <p14:tracePt t="37887" x="2800350" y="2943225"/>
          <p14:tracePt t="37983" x="2790825" y="2943225"/>
          <p14:tracePt t="37997" x="2781300" y="2943225"/>
          <p14:tracePt t="38031" x="2705100" y="2947988"/>
          <p14:tracePt t="38061" x="2671763" y="2957513"/>
          <p14:tracePt t="38076" x="2671763" y="2962275"/>
          <p14:tracePt t="38227" x="2638425" y="2981325"/>
          <p14:tracePt t="38244" x="2624138" y="2990850"/>
          <p14:tracePt t="38278" x="2614613" y="2990850"/>
          <p14:tracePt t="38361" x="2590800" y="2995613"/>
          <p14:tracePt t="38376" x="2576513" y="3000375"/>
          <p14:tracePt t="38406" x="2571750" y="3000375"/>
          <p14:tracePt t="38514" x="2552700" y="3000375"/>
          <p14:tracePt t="38528" x="2543175" y="2995613"/>
          <p14:tracePt t="38547" x="2533650" y="2995613"/>
          <p14:tracePt t="38568" x="2509838" y="2995613"/>
          <p14:tracePt t="38577" x="2505075" y="2995613"/>
          <p14:tracePt t="38592" x="2486025" y="2995613"/>
          <p14:tracePt t="38595" x="2466975" y="2995613"/>
          <p14:tracePt t="38613" x="2433638" y="2995613"/>
          <p14:tracePt t="38637" x="2405063" y="2995613"/>
          <p14:tracePt t="38680" x="2328863" y="2995613"/>
          <p14:tracePt t="38926" x="2352675" y="2995613"/>
          <p14:tracePt t="38949" x="2395538" y="2995613"/>
          <p14:tracePt t="38984" x="2490788" y="2995613"/>
          <p14:tracePt t="39002" x="2543175" y="3000375"/>
          <p14:tracePt t="39051" x="2757488" y="3009900"/>
          <p14:tracePt t="39075" x="2809875" y="3009900"/>
          <p14:tracePt t="39090" x="2833688" y="3014663"/>
          <p14:tracePt t="39127" x="2886075" y="3028950"/>
          <p14:tracePt t="39151" x="2938463" y="3033713"/>
          <p14:tracePt t="39201" x="3000375" y="3038475"/>
          <p14:tracePt t="39215" x="3009900" y="3038475"/>
          <p14:tracePt t="39218" x="3024188" y="3043238"/>
          <p14:tracePt t="39279" x="3243263" y="3067050"/>
          <p14:tracePt t="39343" x="3305175" y="3067050"/>
          <p14:tracePt t="39376" x="3395663" y="3067050"/>
          <p14:tracePt t="39392" x="3419475" y="3067050"/>
          <p14:tracePt t="39425" x="3429000" y="3067050"/>
          <p14:tracePt t="39734" x="3438525" y="3052763"/>
          <p14:tracePt t="39750" x="3443288" y="3048000"/>
          <p14:tracePt t="39794" x="3452813" y="3033713"/>
          <p14:tracePt t="39840" x="3452813" y="3028950"/>
          <p14:tracePt t="40081" x="3457575" y="3019425"/>
          <p14:tracePt t="40173" x="3471863" y="2995613"/>
          <p14:tracePt t="40202" x="3476625" y="2981325"/>
          <p14:tracePt t="40221" x="3481388" y="2971800"/>
          <p14:tracePt t="40278" x="3481388" y="2962275"/>
          <p14:tracePt t="40421" x="3486150" y="2962275"/>
          <p14:tracePt t="40453" x="3490913" y="2957513"/>
          <p14:tracePt t="40513" x="3495675" y="2957513"/>
          <p14:tracePt t="40589" x="3524250" y="2957513"/>
          <p14:tracePt t="40594" x="3529013" y="2957513"/>
          <p14:tracePt t="41284" x="3543300" y="2957513"/>
          <p14:tracePt t="41292" x="3548063" y="2957513"/>
          <p14:tracePt t="41309" x="3557588" y="2957513"/>
          <p14:tracePt t="41344" x="3595688" y="2957513"/>
          <p14:tracePt t="41377" x="3629025" y="2957513"/>
          <p14:tracePt t="41406" x="3657600" y="2957513"/>
          <p14:tracePt t="41423" x="3671888" y="2957513"/>
          <p14:tracePt t="41440" x="3676650" y="2957513"/>
          <p14:tracePt t="41441" x="3681413" y="2957513"/>
          <p14:tracePt t="41483" x="3700463" y="2957513"/>
          <p14:tracePt t="41499" x="3705225" y="2957513"/>
          <p14:tracePt t="41529" x="3714750" y="2957513"/>
          <p14:tracePt t="41611" x="3738563" y="2957513"/>
          <p14:tracePt t="41629" x="3757613" y="2962275"/>
          <p14:tracePt t="41639" x="3781425" y="2962275"/>
          <p14:tracePt t="41655" x="3805238" y="2967038"/>
          <p14:tracePt t="41668" x="3829050" y="2967038"/>
          <p14:tracePt t="41684" x="3848100" y="2967038"/>
          <p14:tracePt t="41714" x="3871913" y="2967038"/>
          <p14:tracePt t="41731" x="3895725" y="2967038"/>
          <p14:tracePt t="41735" x="3914775" y="2967038"/>
          <p14:tracePt t="41750" x="3943350" y="2967038"/>
          <p14:tracePt t="41783" x="4005263" y="2967038"/>
          <p14:tracePt t="41795" x="4024313" y="2967038"/>
          <p14:tracePt t="41825" x="4043363" y="2967038"/>
          <p14:tracePt t="41857" x="4076700" y="2967038"/>
          <p14:tracePt t="41888" x="4100513" y="2967038"/>
          <p14:tracePt t="41949" x="4114800" y="2971800"/>
          <p14:tracePt t="41985" x="4195763" y="2976563"/>
          <p14:tracePt t="42014" x="4224338" y="2981325"/>
          <p14:tracePt t="42046" x="4229100" y="2981325"/>
          <p14:tracePt t="42078" x="4271963" y="2981325"/>
          <p14:tracePt t="42080" x="4291013" y="2981325"/>
          <p14:tracePt t="42096" x="4352925" y="2986088"/>
          <p14:tracePt t="42141" x="4471988" y="2995613"/>
          <p14:tracePt t="42169" x="4481513" y="2995613"/>
          <p14:tracePt t="42203" x="4510088" y="2995613"/>
          <p14:tracePt t="42216" x="4552950" y="3005138"/>
          <p14:tracePt t="42248" x="4633913" y="3005138"/>
          <p14:tracePt t="42265" x="4648200" y="3005138"/>
          <p14:tracePt t="42328" x="4672013" y="3005138"/>
          <p14:tracePt t="42364" x="4733925" y="3005138"/>
          <p14:tracePt t="42389" x="4743450" y="3005138"/>
          <p14:tracePt t="42420" x="4781550" y="3005138"/>
          <p14:tracePt t="42424" x="4795838" y="3005138"/>
          <p14:tracePt t="42440" x="4833938" y="3005138"/>
          <p14:tracePt t="42466" x="4886325" y="3005138"/>
          <p14:tracePt t="42482" x="4891088" y="3005138"/>
          <p14:tracePt t="42828" x="4833938" y="2986088"/>
          <p14:tracePt t="42831" x="4795838" y="2981325"/>
          <p14:tracePt t="42860" x="4595813" y="2938463"/>
          <p14:tracePt t="42878" x="4476750" y="2909888"/>
          <p14:tracePt t="42882" x="4419600" y="2886075"/>
          <p14:tracePt t="42894" x="4376738" y="2876550"/>
          <p14:tracePt t="42928" x="4233863" y="2814638"/>
          <p14:tracePt t="42943" x="4195763" y="2800350"/>
          <p14:tracePt t="42985" x="4062413" y="2752725"/>
          <p14:tracePt t="42988" x="4024313" y="2738438"/>
          <p14:tracePt t="43012" x="3900488" y="2705100"/>
          <p14:tracePt t="43030" x="3833813" y="2681288"/>
          <p14:tracePt t="43032" x="3805238" y="2671763"/>
          <p14:tracePt t="43053" x="3771900" y="2662238"/>
          <p14:tracePt t="43060" x="3762375" y="2657475"/>
          <p14:tracePt t="43065" x="3757613" y="2657475"/>
          <p14:tracePt t="43097" x="3743325" y="2652713"/>
          <p14:tracePt t="43099" x="3733800" y="2652713"/>
          <p14:tracePt t="43109" x="3714750" y="2647950"/>
          <p14:tracePt t="43125" x="3662363" y="2643188"/>
          <p14:tracePt t="43165" x="3519488" y="2624138"/>
          <p14:tracePt t="43190" x="3462338" y="2614613"/>
          <p14:tracePt t="43202" x="3457575" y="2614613"/>
          <p14:tracePt t="43219" x="3433763" y="2614613"/>
          <p14:tracePt t="43240" x="3414713" y="2614613"/>
          <p14:tracePt t="43242" x="3400425" y="2614613"/>
          <p14:tracePt t="43280" x="3314700" y="2609850"/>
          <p14:tracePt t="43300" x="3276600" y="2600325"/>
          <p14:tracePt t="43326" x="3205163" y="2600325"/>
          <p14:tracePt t="43364" x="3143250" y="2600325"/>
          <p14:tracePt t="43389" x="3105150" y="2600325"/>
          <p14:tracePt t="43392" x="3095625" y="2600325"/>
          <p14:tracePt t="43451" x="3038475" y="2600325"/>
          <p14:tracePt t="43498" x="3014663" y="2600325"/>
          <p14:tracePt t="43545" x="2967038" y="2600325"/>
          <p14:tracePt t="43583" x="2914650" y="2600325"/>
          <p14:tracePt t="43612" x="2867025" y="2600325"/>
          <p14:tracePt t="43633" x="2828925" y="2600325"/>
          <p14:tracePt t="43656" x="2790825" y="2600325"/>
          <p14:tracePt t="43669" x="2771775" y="2600325"/>
          <p14:tracePt t="43685" x="2762250" y="2600325"/>
          <p14:tracePt t="43713" x="2757488" y="2600325"/>
          <p14:tracePt t="44264" x="2762250" y="2600325"/>
          <p14:tracePt t="44294" x="2776538" y="2600325"/>
          <p14:tracePt t="44324" x="2790825" y="2600325"/>
          <p14:tracePt t="44358" x="2814638" y="2600325"/>
          <p14:tracePt t="44360" x="2828925" y="2600325"/>
          <p14:tracePt t="44375" x="2857500" y="2600325"/>
          <p14:tracePt t="44409" x="2933700" y="2600325"/>
          <p14:tracePt t="44434" x="2971800" y="2600325"/>
          <p14:tracePt t="44466" x="2986088" y="2600325"/>
          <p14:tracePt t="44512" x="3024188" y="2600325"/>
          <p14:tracePt t="44529" x="3033713" y="2600325"/>
          <p14:tracePt t="44531" x="3038475" y="2600325"/>
          <p14:tracePt t="44550" x="3043238" y="2600325"/>
          <p14:tracePt t="44782" x="3048000" y="2600325"/>
          <p14:tracePt t="44812" x="3105150" y="2619375"/>
          <p14:tracePt t="44816" x="3138488" y="2633663"/>
          <p14:tracePt t="44825" x="3181350" y="2647950"/>
          <p14:tracePt t="44843" x="3276600" y="2667000"/>
          <p14:tracePt t="44849" x="3328988" y="2681288"/>
          <p14:tracePt t="44886" x="3538538" y="2728913"/>
          <p14:tracePt t="44904" x="3557588" y="2733675"/>
          <p14:tracePt t="44981" x="3629025" y="2767013"/>
          <p14:tracePt t="44984" x="3643313" y="2771775"/>
          <p14:tracePt t="45015" x="3714750" y="2795588"/>
          <p14:tracePt t="45030" x="3719513" y="2800350"/>
          <p14:tracePt t="45063" x="3729038" y="2814638"/>
          <p14:tracePt t="45066" x="3738563" y="2819400"/>
          <p14:tracePt t="45122" x="3781425" y="2843213"/>
          <p14:tracePt t="45189" x="3857625" y="2862263"/>
          <p14:tracePt t="45203" x="3952875" y="2876550"/>
          <p14:tracePt t="45233" x="4181475" y="2919413"/>
          <p14:tracePt t="45249" x="4219575" y="2933700"/>
          <p14:tracePt t="45358" x="4310063" y="2943225"/>
          <p14:tracePt t="45376" x="4333875" y="2947988"/>
          <p14:tracePt t="45389" x="4338638" y="2947988"/>
          <p14:tracePt t="45704" x="4271963" y="2971800"/>
          <p14:tracePt t="45722" x="4248150" y="2976563"/>
          <p14:tracePt t="45746" x="4214813" y="2981325"/>
          <p14:tracePt t="45762" x="4186238" y="2981325"/>
          <p14:tracePt t="45784" x="4162425" y="2981325"/>
          <p14:tracePt t="45810" x="4119563" y="2981325"/>
          <p14:tracePt t="45814" x="4105275" y="2981325"/>
          <p14:tracePt t="45830" x="4076700" y="2981325"/>
          <p14:tracePt t="45880" x="4029075" y="2981325"/>
          <p14:tracePt t="45949" x="4005263" y="2981325"/>
          <p14:tracePt t="45981" x="4005263" y="2986088"/>
          <p14:tracePt t="46237" x="3981450" y="2986088"/>
          <p14:tracePt t="46327" x="3948113" y="2986088"/>
          <p14:tracePt t="46332" x="3938588" y="2986088"/>
          <p14:tracePt t="46347" x="3914775" y="2986088"/>
          <p14:tracePt t="46357" x="3910013" y="2986088"/>
          <p14:tracePt t="46375" x="3905250" y="2986088"/>
          <p14:tracePt t="46410" x="3886200" y="2986088"/>
          <p14:tracePt t="46441" x="3876675" y="2986088"/>
          <p14:tracePt t="47390" x="3886200" y="2986088"/>
          <p14:tracePt t="47455" x="3900488" y="2986088"/>
          <p14:tracePt t="47470" x="3929063" y="2986088"/>
          <p14:tracePt t="47487" x="3986213" y="2986088"/>
          <p14:tracePt t="47500" x="4005263" y="2990850"/>
          <p14:tracePt t="47504" x="4024313" y="2990850"/>
          <p14:tracePt t="47528" x="4048125" y="2990850"/>
          <p14:tracePt t="47543" x="4052888" y="2990850"/>
          <p14:tracePt t="47595" x="4100513" y="2990850"/>
          <p14:tracePt t="47613" x="4143375" y="2990850"/>
          <p14:tracePt t="47618" x="4157663" y="2990850"/>
          <p14:tracePt t="47624" x="4181475" y="2990850"/>
          <p14:tracePt t="47634" x="4195763" y="2990850"/>
          <p14:tracePt t="47640" x="4210050" y="2990850"/>
          <p14:tracePt t="47666" x="4229100" y="2990850"/>
          <p14:tracePt t="47669" x="4233863" y="2990850"/>
          <p14:tracePt t="47697" x="4252913" y="2990850"/>
          <p14:tracePt t="47731" x="4305300" y="2990850"/>
          <p14:tracePt t="47763" x="4343400" y="2990850"/>
          <p14:tracePt t="47764" x="4357688" y="2990850"/>
          <p14:tracePt t="47782" x="4367213" y="2990850"/>
          <p14:tracePt t="47787" x="4371975" y="2990850"/>
          <p14:tracePt t="47825" x="4414838" y="2990850"/>
          <p14:tracePt t="47859" x="4443413" y="2990850"/>
          <p14:tracePt t="47900" x="4457700" y="2990850"/>
          <p14:tracePt t="47916" x="4462463" y="2990850"/>
          <p14:tracePt t="47956" x="4514850" y="2990850"/>
          <p14:tracePt t="47982" x="4538663" y="2990850"/>
          <p14:tracePt t="48077" x="4572000" y="2990850"/>
          <p14:tracePt t="48079" x="4581525" y="2990850"/>
          <p14:tracePt t="48095" x="4591050" y="2990850"/>
          <p14:tracePt t="48216" x="4619625" y="2990850"/>
          <p14:tracePt t="48234" x="4624388" y="2990850"/>
          <p14:tracePt t="48299" x="4652963" y="2990850"/>
          <p14:tracePt t="48347" x="4672013" y="2995613"/>
          <p14:tracePt t="48454" x="4686300" y="2995613"/>
          <p14:tracePt t="48549" x="4700588" y="2995613"/>
          <p14:tracePt t="48574" x="4710113" y="2995613"/>
          <p14:tracePt t="48577" x="4714875" y="2995613"/>
          <p14:tracePt t="48700" x="4719638" y="2995613"/>
          <p14:tracePt t="48721" x="4738688" y="2995613"/>
          <p14:tracePt t="48765" x="4748213" y="2995613"/>
          <p14:tracePt t="48786" x="4772025" y="2995613"/>
          <p14:tracePt t="48793" x="4781550" y="2995613"/>
          <p14:tracePt t="48814" x="4795838" y="2995613"/>
          <p14:tracePt t="48843" x="4819650" y="2995613"/>
          <p14:tracePt t="48926" x="4862513" y="2995613"/>
          <p14:tracePt t="48947" x="4867275" y="2995613"/>
          <p14:tracePt t="49396" x="4862513" y="3000375"/>
          <p14:tracePt t="49435" x="4833938" y="3005138"/>
          <p14:tracePt t="49451" x="4824413" y="3009900"/>
          <p14:tracePt t="49490" x="4691063" y="3024188"/>
          <p14:tracePt t="49513" x="4657725" y="3033713"/>
          <p14:tracePt t="49534" x="4643438" y="3033713"/>
          <p14:tracePt t="49590" x="4605338" y="3033713"/>
          <p14:tracePt t="49611" x="4538663" y="3033713"/>
          <p14:tracePt t="49615" x="4500563" y="3033713"/>
          <p14:tracePt t="49620" x="4452938" y="3033713"/>
          <p14:tracePt t="49632" x="4414838" y="3033713"/>
          <p14:tracePt t="49637" x="4357688" y="3033713"/>
          <p14:tracePt t="49642" x="4329113" y="3033713"/>
          <p14:tracePt t="49662" x="4219575" y="3028950"/>
          <p14:tracePt t="49671" x="4195763" y="3019425"/>
          <p14:tracePt t="49690" x="4143375" y="3009900"/>
          <p14:tracePt t="49693" x="4110038" y="3005138"/>
          <p14:tracePt t="49721" x="4010025" y="2976563"/>
          <p14:tracePt t="49725" x="3967163" y="2962275"/>
          <p14:tracePt t="49746" x="3862388" y="2938463"/>
          <p14:tracePt t="49765" x="3819525" y="2928938"/>
          <p14:tracePt t="49782" x="3790950" y="2924175"/>
          <p14:tracePt t="49825" x="3743325" y="2909888"/>
          <p14:tracePt t="49828" x="3714750" y="2909888"/>
          <p14:tracePt t="49846" x="3643313" y="2886075"/>
          <p14:tracePt t="49873" x="3505200" y="2867025"/>
          <p14:tracePt t="49890" x="3448050" y="2857500"/>
          <p14:tracePt t="49924" x="3400425" y="2847975"/>
          <p14:tracePt t="49954" x="3314700" y="2828925"/>
          <p14:tracePt t="49972" x="3267075" y="2824163"/>
          <p14:tracePt t="49984" x="3228975" y="2824163"/>
          <p14:tracePt t="50002" x="3209925" y="2819400"/>
          <p14:tracePt t="50044" x="3200400" y="2819400"/>
          <p14:tracePt t="50061" x="3176588" y="2814638"/>
          <p14:tracePt t="50112" x="3119438" y="2800350"/>
          <p14:tracePt t="50158" x="3109913" y="2795588"/>
          <p14:tracePt t="50175" x="3109913" y="2790825"/>
          <p14:tracePt t="50231" x="3100388" y="2781300"/>
          <p14:tracePt t="50278" x="3095625" y="2757488"/>
          <p14:tracePt t="50329" x="3086100" y="2738438"/>
          <p14:tracePt t="50380" x="3086100" y="2724150"/>
          <p14:tracePt t="50384" x="3086100" y="2719388"/>
          <p14:tracePt t="51049" x="3086100" y="2714625"/>
          <p14:tracePt t="51105" x="3086100" y="2709863"/>
          <p14:tracePt t="51138" x="3086100" y="2686050"/>
          <p14:tracePt t="51155" x="3086100" y="2671763"/>
          <p14:tracePt t="51175" x="3090863" y="2667000"/>
          <p14:tracePt t="51190" x="3095625" y="2657475"/>
          <p14:tracePt t="51218" x="3100388" y="2647950"/>
          <p14:tracePt t="51249" x="3176588" y="2586038"/>
          <p14:tracePt t="51267" x="3205163" y="2571750"/>
          <p14:tracePt t="51283" x="3214688" y="2566988"/>
          <p14:tracePt t="51304" x="3238500" y="2562225"/>
          <p14:tracePt t="51312" x="3243263" y="2562225"/>
          <p14:tracePt t="51326" x="3248025" y="2562225"/>
          <p14:tracePt t="51344" x="3252788" y="2562225"/>
          <p14:tracePt t="51374" x="3324225" y="2562225"/>
          <p14:tracePt t="51390" x="3381375" y="2562225"/>
          <p14:tracePt t="51424" x="3495675" y="2571750"/>
          <p14:tracePt t="51466" x="3505200" y="2571750"/>
          <p14:tracePt t="51503" x="3562350" y="2576513"/>
          <p14:tracePt t="51527" x="3686175" y="2609850"/>
          <p14:tracePt t="51529" x="3724275" y="2624138"/>
          <p14:tracePt t="51548" x="3757613" y="2633663"/>
          <p14:tracePt t="51564" x="3762375" y="2633663"/>
          <p14:tracePt t="51798" x="3752850" y="2638425"/>
          <p14:tracePt t="51818" x="3700463" y="2652713"/>
          <p14:tracePt t="51858" x="3609975" y="2667000"/>
          <p14:tracePt t="51861" x="3586163" y="2671763"/>
          <p14:tracePt t="51888" x="3571875" y="2671763"/>
          <p14:tracePt t="51908" x="3552825" y="2671763"/>
          <p14:tracePt t="51912" x="3543300" y="2671763"/>
          <p14:tracePt t="51954" x="3490913" y="2676525"/>
          <p14:tracePt t="51973" x="3381375" y="2705100"/>
          <p14:tracePt t="51982" x="3357563" y="2700338"/>
          <p14:tracePt t="52001" x="3343275" y="2695575"/>
          <p14:tracePt t="52074" x="3319463" y="2690813"/>
          <p14:tracePt t="52108" x="3228975" y="2667000"/>
          <p14:tracePt t="52128" x="3219450" y="2662238"/>
          <p14:tracePt t="52237" x="3200400" y="2662238"/>
          <p14:tracePt t="52324" x="3162300" y="2643188"/>
          <p14:tracePt t="52346" x="3143250" y="2643188"/>
          <p14:tracePt t="52371" x="3109913" y="2638425"/>
          <p14:tracePt t="52388" x="3100388" y="2638425"/>
          <p14:tracePt t="52421" x="3062288" y="2638425"/>
          <p14:tracePt t="52426" x="3052763" y="2638425"/>
          <p14:tracePt t="52444" x="3043238" y="2638425"/>
          <p14:tracePt t="52466" x="3038475" y="2638425"/>
          <p14:tracePt t="52528" x="3024188" y="2638425"/>
          <p14:tracePt t="52843" x="3024188" y="2643188"/>
          <p14:tracePt t="52874" x="3043238" y="2667000"/>
          <p14:tracePt t="52890" x="3100388" y="2719388"/>
          <p14:tracePt t="52922" x="3119438" y="2747963"/>
          <p14:tracePt t="52940" x="3128963" y="2767013"/>
          <p14:tracePt t="52957" x="3138488" y="2786063"/>
          <p14:tracePt t="53004" x="3186113" y="2838450"/>
          <p14:tracePt t="53028" x="3190875" y="2852738"/>
          <p14:tracePt t="53062" x="3205163" y="2871788"/>
          <p14:tracePt t="53078" x="3214688" y="2881313"/>
          <p14:tracePt t="53109" x="3224213" y="2890838"/>
          <p14:tracePt t="53171" x="3238500" y="2909888"/>
          <p14:tracePt t="53174" x="3243263" y="2914650"/>
          <p14:tracePt t="53205" x="3271838" y="2933700"/>
          <p14:tracePt t="53247" x="3276600" y="2933700"/>
          <p14:tracePt t="53313" x="3509963" y="2962275"/>
          <p14:tracePt t="53314" x="3605213" y="2971800"/>
          <p14:tracePt t="53330" x="3700463" y="2986088"/>
          <p14:tracePt t="53372" x="3733800" y="2986088"/>
          <p14:tracePt t="53436" x="3814763" y="2986088"/>
          <p14:tracePt t="53452" x="3914775" y="3000375"/>
          <p14:tracePt t="53488" x="4086225" y="3024188"/>
          <p14:tracePt t="53514" x="4105275" y="3038475"/>
          <p14:tracePt t="53519" x="4114800" y="3048000"/>
          <p14:tracePt t="53564" x="4210050" y="3105150"/>
          <p14:tracePt t="53611" x="4248150" y="3128963"/>
          <p14:tracePt t="53662" x="4248150" y="3152775"/>
          <p14:tracePt t="53723" x="4248150" y="3176588"/>
          <p14:tracePt t="53761" x="4248150" y="3186113"/>
          <p14:tracePt t="53795" x="4243388" y="3195638"/>
          <p14:tracePt t="53814" x="4233863" y="3200400"/>
          <p14:tracePt t="53840" x="4205288" y="3209925"/>
          <p14:tracePt t="53857" x="4195763" y="3209925"/>
          <p14:tracePt t="53893" x="4148138" y="3209925"/>
          <p14:tracePt t="53910" x="4119563" y="3209925"/>
          <p14:tracePt t="53957" x="4010025" y="3200400"/>
          <p14:tracePt t="53959" x="3995738" y="3186113"/>
          <p14:tracePt t="53980" x="3976688" y="3171825"/>
          <p14:tracePt t="53984" x="3967163" y="3162300"/>
          <p14:tracePt t="54020" x="3905250" y="3133725"/>
          <p14:tracePt t="54044" x="3871913" y="3114675"/>
          <p14:tracePt t="54062" x="3838575" y="3095625"/>
          <p14:tracePt t="54097" x="3781425" y="3057525"/>
          <p14:tracePt t="54102" x="3771900" y="3052763"/>
          <p14:tracePt t="54111" x="3757613" y="3048000"/>
          <p14:tracePt t="54125" x="3729038" y="3038475"/>
          <p14:tracePt t="54158" x="3667125" y="3014663"/>
          <p14:tracePt t="54175" x="3629025" y="3005138"/>
          <p14:tracePt t="54199" x="3600450" y="2995613"/>
          <p14:tracePt t="54234" x="3557588" y="2990850"/>
          <p14:tracePt t="54237" x="3529013" y="2981325"/>
          <p14:tracePt t="54264" x="3476625" y="2976563"/>
          <p14:tracePt t="54297" x="3381375" y="2971800"/>
          <p14:tracePt t="54345" x="3367088" y="2971800"/>
          <p14:tracePt t="54363" x="3348038" y="2971800"/>
          <p14:tracePt t="54365" x="3338513" y="2971800"/>
          <p14:tracePt t="54389" x="3324225" y="2971800"/>
          <p14:tracePt t="54409" x="3319463" y="2971800"/>
          <p14:tracePt t="54643" x="3333750" y="2967038"/>
          <p14:tracePt t="54660" x="3348038" y="2962275"/>
          <p14:tracePt t="54704" x="3409950" y="2957513"/>
          <p14:tracePt t="54737" x="3443288" y="2957513"/>
          <p14:tracePt t="54739" x="3457575" y="2957513"/>
          <p14:tracePt t="54764" x="3509963" y="2957513"/>
          <p14:tracePt t="54782" x="3548063" y="2957513"/>
          <p14:tracePt t="54784" x="3562350" y="2957513"/>
          <p14:tracePt t="54793" x="3571875" y="2957513"/>
          <p14:tracePt t="54810" x="3590925" y="2957513"/>
          <p14:tracePt t="54843" x="3595688" y="2957513"/>
          <p14:tracePt t="54887" x="3624263" y="2957513"/>
          <p14:tracePt t="54916" x="3652838" y="2957513"/>
          <p14:tracePt t="54950" x="3676650" y="2957513"/>
          <p14:tracePt t="54980" x="3686175" y="2957513"/>
          <p14:tracePt t="55012" x="3690938" y="2957513"/>
          <p14:tracePt t="58141" x="3557588" y="2957513"/>
          <p14:tracePt t="58158" x="3457575" y="2957513"/>
          <p14:tracePt t="58185" x="3338513" y="2962275"/>
          <p14:tracePt t="58215" x="3252788" y="2962275"/>
          <p14:tracePt t="58219" x="3228975" y="2962275"/>
          <p14:tracePt t="58232" x="3195638" y="2962275"/>
          <p14:tracePt t="58263" x="2957513" y="2962275"/>
          <p14:tracePt t="58265" x="2852738" y="2962275"/>
          <p14:tracePt t="58280" x="2728913" y="2962275"/>
          <p14:tracePt t="58312" x="2519363" y="2962275"/>
          <p14:tracePt t="58326" x="2447925" y="2962275"/>
          <p14:tracePt t="58357" x="2347913" y="2962275"/>
          <p14:tracePt t="58388" x="2176463" y="2967038"/>
          <p14:tracePt t="58418" x="2000250" y="2981325"/>
          <p14:tracePt t="58451" x="1828800" y="2981325"/>
          <p14:tracePt t="58453" x="1814513" y="2981325"/>
          <p14:tracePt t="58496" x="1690688" y="2962275"/>
          <p14:tracePt t="58513" x="1643063" y="2957513"/>
          <p14:tracePt t="58543" x="1571625" y="2938463"/>
          <p14:tracePt t="58572" x="1500188" y="2919413"/>
          <p14:tracePt t="58621" x="1381125" y="2905125"/>
          <p14:tracePt t="58654" x="1276350" y="2924175"/>
          <p14:tracePt t="58670" x="1257300" y="2928938"/>
          <p14:tracePt t="58955" x="1262063" y="2928938"/>
          <p14:tracePt t="58971" x="1281113" y="2928938"/>
          <p14:tracePt t="59001" x="1376363" y="2928938"/>
          <p14:tracePt t="59016" x="1543050" y="2952750"/>
          <p14:tracePt t="59045" x="1924050" y="2976563"/>
          <p14:tracePt t="59076" x="2195513" y="2976563"/>
          <p14:tracePt t="59107" x="2347913" y="2967038"/>
          <p14:tracePt t="59139" x="2557463" y="2962275"/>
          <p14:tracePt t="59157" x="2719388" y="2962275"/>
          <p14:tracePt t="59176" x="2814638" y="2962275"/>
          <p14:tracePt t="59198" x="2876550" y="2962275"/>
          <p14:tracePt t="59231" x="2938463" y="2962275"/>
          <p14:tracePt t="59233" x="2967038" y="2962275"/>
          <p14:tracePt t="59250" x="3033713" y="2962275"/>
          <p14:tracePt t="59283" x="3200400" y="2962275"/>
          <p14:tracePt t="59284" x="3267075" y="2962275"/>
          <p14:tracePt t="59324" x="3381375" y="2962275"/>
          <p14:tracePt t="59416" x="3457575" y="2971800"/>
          <p14:tracePt t="59451" x="3524250" y="2981325"/>
          <p14:tracePt t="59470" x="3533775" y="2986088"/>
          <p14:tracePt t="59503" x="3548063" y="2986088"/>
          <p14:tracePt t="59525" x="3552825" y="2986088"/>
          <p14:tracePt t="59580" x="3552825" y="3009900"/>
          <p14:tracePt t="59596" x="3548063" y="3019425"/>
          <p14:tracePt t="59622" x="3538538" y="3033713"/>
          <p14:tracePt t="59624" x="3529013" y="3043238"/>
          <p14:tracePt t="59640" x="3509963" y="3057525"/>
          <p14:tracePt t="59660" x="3367088" y="3095625"/>
          <p14:tracePt t="59707" x="2805113" y="3195638"/>
          <p14:tracePt t="59755" x="2338388" y="3243263"/>
          <p14:tracePt t="59758" x="2290763" y="3243263"/>
          <p14:tracePt t="59764" x="2266950" y="3243263"/>
          <p14:tracePt t="59781" x="2214563" y="3243263"/>
          <p14:tracePt t="59809" x="2090738" y="3233738"/>
          <p14:tracePt t="59812" x="2047875" y="3228975"/>
          <p14:tracePt t="59827" x="1943100" y="3214688"/>
          <p14:tracePt t="59865" x="1704975" y="3190875"/>
          <p14:tracePt t="59889" x="1638300" y="3186113"/>
          <p14:tracePt t="59924" x="1514475" y="3181350"/>
          <p14:tracePt t="59940" x="1457325" y="3181350"/>
          <p14:tracePt t="59982" x="1333500" y="3181350"/>
          <p14:tracePt t="60033" x="1323975" y="3181350"/>
          <p14:tracePt t="60049" x="1300163" y="3181350"/>
          <p14:tracePt t="60059" x="1276350" y="3181350"/>
          <p14:tracePt t="60093" x="1233488" y="3181350"/>
          <p14:tracePt t="60123" x="1200150" y="3181350"/>
          <p14:tracePt t="60138" x="1171575" y="3195638"/>
          <p14:tracePt t="60160" x="1028700" y="3224213"/>
          <p14:tracePt t="60183" x="947738" y="3248025"/>
          <p14:tracePt t="60220" x="914400" y="3257550"/>
          <p14:tracePt t="60223" x="904875" y="3262313"/>
          <p14:tracePt t="60231" x="900113" y="3262313"/>
          <p14:tracePt t="60249" x="895350" y="3267075"/>
          <p14:tracePt t="60252" x="885825" y="3267075"/>
          <p14:tracePt t="60294" x="819150" y="3290888"/>
          <p14:tracePt t="60297" x="804863" y="3295650"/>
          <p14:tracePt t="60315" x="776288" y="3300413"/>
          <p14:tracePt t="60319" x="752475" y="3309938"/>
          <p14:tracePt t="60329" x="733425" y="3314700"/>
          <p14:tracePt t="60344" x="719138" y="3319463"/>
          <p14:tracePt t="60374" x="714375" y="3324225"/>
          <p14:tracePt t="60690" x="728663" y="3324225"/>
          <p14:tracePt t="60716" x="757238" y="3324225"/>
          <p14:tracePt t="60752" x="823913" y="3324225"/>
          <p14:tracePt t="60799" x="919163" y="3333750"/>
          <p14:tracePt t="60844" x="957263" y="3343275"/>
          <p14:tracePt t="60862" x="962025" y="3343275"/>
          <p14:tracePt t="60911" x="1157288" y="3386138"/>
          <p14:tracePt t="60914" x="1214438" y="3390900"/>
          <p14:tracePt t="60951" x="1400175" y="3405188"/>
          <p14:tracePt t="60983" x="1447800" y="3405188"/>
          <p14:tracePt t="60998" x="1457325" y="3405188"/>
          <p14:tracePt t="61030" x="1533525" y="3414713"/>
          <p14:tracePt t="61032" x="1562100" y="3414713"/>
          <p14:tracePt t="61048" x="1643063" y="3424238"/>
          <p14:tracePt t="61076" x="1776413" y="3429000"/>
          <p14:tracePt t="61078" x="1814513" y="3429000"/>
          <p14:tracePt t="61093" x="1857375" y="3429000"/>
          <p14:tracePt t="61136" x="1866900" y="3429000"/>
          <p14:tracePt t="61166" x="1919288" y="3429000"/>
          <p14:tracePt t="61169" x="1957388" y="3429000"/>
          <p14:tracePt t="61188" x="2014538" y="3429000"/>
          <p14:tracePt t="61215" x="2133600" y="3429000"/>
          <p14:tracePt t="61248" x="2200275" y="3429000"/>
          <p14:tracePt t="61250" x="2209800" y="3429000"/>
          <p14:tracePt t="61265" x="2247900" y="3429000"/>
          <p14:tracePt t="61297" x="2357438" y="3429000"/>
          <p14:tracePt t="61329" x="2557463" y="3429000"/>
          <p14:tracePt t="61359" x="2724150" y="3433763"/>
          <p14:tracePt t="61391" x="2843213" y="3443288"/>
          <p14:tracePt t="61392" x="2852738" y="3443288"/>
          <p14:tracePt t="61406" x="2881313" y="3443288"/>
          <p14:tracePt t="61439" x="2976563" y="3443288"/>
          <p14:tracePt t="61449" x="2981325" y="3443288"/>
          <p14:tracePt t="61454" x="2990850" y="3443288"/>
          <p14:tracePt t="61485" x="3028950" y="3443288"/>
          <p14:tracePt t="61502" x="3057525" y="3443288"/>
          <p14:tracePt t="61542" x="3324225" y="3443288"/>
          <p14:tracePt t="61565" x="3376613" y="3443288"/>
          <p14:tracePt t="61595" x="3476625" y="3438525"/>
          <p14:tracePt t="61612" x="3548063" y="3438525"/>
          <p14:tracePt t="61657" x="3752850" y="3438525"/>
          <p14:tracePt t="61675" x="3800475" y="3438525"/>
          <p14:tracePt t="61706" x="3895725" y="3438525"/>
          <p14:tracePt t="61708" x="3924300" y="3438525"/>
          <p14:tracePt t="61715" x="3962400" y="3438525"/>
          <p14:tracePt t="61731" x="4048125" y="3438525"/>
          <p14:tracePt t="61765" x="4167188" y="3438525"/>
          <p14:tracePt t="61768" x="4181475" y="3438525"/>
          <p14:tracePt t="61782" x="4191000" y="3438525"/>
          <p14:tracePt t="61785" x="4200525" y="3438525"/>
          <p14:tracePt t="61825" x="4210050" y="3438525"/>
          <p14:tracePt t="61827" x="4214813" y="3433763"/>
          <p14:tracePt t="61844" x="4229100" y="3433763"/>
          <p14:tracePt t="61874" x="4314825" y="3429000"/>
          <p14:tracePt t="61889" x="4362450" y="3429000"/>
          <p14:tracePt t="61918" x="4405313" y="3424238"/>
          <p14:tracePt t="61949" x="4424363" y="3424238"/>
          <p14:tracePt t="61966" x="4443413" y="3419475"/>
          <p14:tracePt t="61996" x="4481513" y="3419475"/>
          <p14:tracePt t="62013" x="4495800" y="3419475"/>
          <p14:tracePt t="62043" x="4505325" y="3419475"/>
          <p14:tracePt t="62390" x="4443413" y="3419475"/>
          <p14:tracePt t="62418" x="4376738" y="3419475"/>
          <p14:tracePt t="62420" x="4348163" y="3419475"/>
          <p14:tracePt t="62432" x="4319588" y="3419475"/>
          <p14:tracePt t="62434" x="4281488" y="3419475"/>
          <p14:tracePt t="62447" x="4252913" y="3419475"/>
          <p14:tracePt t="62481" x="4019550" y="3419475"/>
          <p14:tracePt t="62512" x="3881438" y="3419475"/>
          <p14:tracePt t="62526" x="3833813" y="3419475"/>
          <p14:tracePt t="62573" x="3676650" y="3414713"/>
          <p14:tracePt t="62611" x="3424238" y="3405188"/>
          <p14:tracePt t="62627" x="3309938" y="3400425"/>
          <p14:tracePt t="62652" x="3167063" y="3400425"/>
          <p14:tracePt t="62654" x="3138488" y="3400425"/>
          <p14:tracePt t="62672" x="3076575" y="3400425"/>
          <p14:tracePt t="62702" x="2995613" y="3386138"/>
          <p14:tracePt t="62720" x="2928938" y="3376613"/>
          <p14:tracePt t="62736" x="2881313" y="3376613"/>
          <p14:tracePt t="62753" x="2824163" y="3371850"/>
          <p14:tracePt t="62799" x="2652713" y="3352800"/>
          <p14:tracePt t="62802" x="2638425" y="3352800"/>
          <p14:tracePt t="62810" x="2619375" y="3352800"/>
          <p14:tracePt t="62825" x="2590800" y="3348038"/>
          <p14:tracePt t="62853" x="2543175" y="3348038"/>
          <p14:tracePt t="62856" x="2514600" y="3348038"/>
          <p14:tracePt t="62873" x="2466975" y="3348038"/>
          <p14:tracePt t="62906" x="2300288" y="3348038"/>
          <p14:tracePt t="62907" x="2286000" y="3343275"/>
          <p14:tracePt t="62919" x="2243138" y="3343275"/>
          <p14:tracePt t="62949" x="2147888" y="3338513"/>
          <p14:tracePt t="62964" x="2119313" y="3338513"/>
          <p14:tracePt t="62967" x="2105025" y="3338513"/>
          <p14:tracePt t="62984" x="2090738" y="3338513"/>
          <p14:tracePt t="63012" x="2043113" y="3338513"/>
          <p14:tracePt t="63043" x="1928813" y="3338513"/>
          <p14:tracePt t="63075" x="1866900" y="3338513"/>
          <p14:tracePt t="63080" x="1852613" y="3338513"/>
          <p14:tracePt t="63093" x="1847850" y="3338513"/>
          <p14:tracePt t="63126" x="1833563" y="3338513"/>
          <p14:tracePt t="63153" x="1824038" y="3338513"/>
          <p14:tracePt t="63189" x="1747838" y="3338513"/>
          <p14:tracePt t="63201" x="1743075" y="3338513"/>
          <p14:tracePt t="63295" x="1719263" y="3338513"/>
          <p14:tracePt t="63324" x="1709738" y="3338513"/>
          <p14:tracePt t="63511" x="1719263" y="3328988"/>
          <p14:tracePt t="63547" x="1776413" y="3319463"/>
          <p14:tracePt t="63562" x="1828800" y="3314700"/>
          <p14:tracePt t="63591" x="1890713" y="3314700"/>
          <p14:tracePt t="63626" x="1900238" y="3314700"/>
          <p14:tracePt t="63639" x="1905000" y="3314700"/>
          <p14:tracePt t="63656" x="1909763" y="3305175"/>
          <p14:tracePt t="63668" x="1914525" y="3305175"/>
          <p14:tracePt t="63696" x="1947863" y="3295650"/>
          <p14:tracePt t="63733" x="1990725" y="3276600"/>
          <p14:tracePt t="63736" x="1990725" y="3271838"/>
          <p14:tracePt t="63748" x="2005013" y="3262313"/>
          <p14:tracePt t="63793" x="2014538" y="3252788"/>
          <p14:tracePt t="63827" x="2024063" y="3233738"/>
          <p14:tracePt t="63839" x="2033588" y="3209925"/>
          <p14:tracePt t="63885" x="2033588" y="3086100"/>
          <p14:tracePt t="63924" x="1990725" y="3028950"/>
          <p14:tracePt t="63938" x="1952625" y="2990850"/>
          <p14:tracePt t="63965" x="1847850" y="2900363"/>
          <p14:tracePt t="63970" x="1804988" y="2871788"/>
          <p14:tracePt t="63986" x="1733550" y="2795588"/>
          <p14:tracePt t="64002" x="1671638" y="2743200"/>
          <p14:tracePt t="64014" x="1624013" y="2690813"/>
          <p14:tracePt t="64045" x="1557338" y="2624138"/>
          <p14:tracePt t="64047" x="1543050" y="2614613"/>
          <p14:tracePt t="64065" x="1509713" y="2571750"/>
          <p14:tracePt t="64072" x="1495425" y="2562225"/>
          <p14:tracePt t="64080" x="1476375" y="2543175"/>
          <p14:tracePt t="64096" x="1428750" y="2500313"/>
          <p14:tracePt t="64128" x="1314450" y="2428875"/>
          <p14:tracePt t="64130" x="1295400" y="2419350"/>
          <p14:tracePt t="64157" x="1262063" y="2405063"/>
          <p14:tracePt t="64172" x="1252538" y="2400300"/>
          <p14:tracePt t="64198" x="1233488" y="2395538"/>
          <p14:tracePt t="64234" x="1071563" y="2371725"/>
          <p14:tracePt t="64262" x="1023938" y="2366963"/>
          <p14:tracePt t="64264" x="1019175" y="2366963"/>
          <p14:tracePt t="64329" x="985838" y="2366963"/>
          <p14:tracePt t="64356" x="895350" y="2376488"/>
          <p14:tracePt t="64392" x="852488" y="2390775"/>
          <p14:tracePt t="64406" x="847725" y="2390775"/>
          <p14:tracePt t="64440" x="842963" y="2395538"/>
          <p14:tracePt t="64468" x="823913" y="2405063"/>
          <p14:tracePt t="64497" x="785813" y="2424113"/>
          <p14:tracePt t="64512" x="762000" y="2433638"/>
          <p14:tracePt t="64528" x="752475" y="2433638"/>
          <p14:tracePt t="64573" x="709613" y="2447925"/>
          <p14:tracePt t="64683" x="704850" y="2457450"/>
          <p14:tracePt t="64687" x="704850" y="2462213"/>
          <p14:tracePt t="64701" x="704850" y="2476500"/>
          <p14:tracePt t="64731" x="723900" y="2490788"/>
          <p14:tracePt t="64763" x="795338" y="2528888"/>
          <p14:tracePt t="64767" x="814388" y="2538413"/>
          <p14:tracePt t="64779" x="842963" y="2552700"/>
          <p14:tracePt t="64809" x="1019175" y="2638425"/>
          <p14:tracePt t="64841" x="1271588" y="2743200"/>
          <p14:tracePt t="64843" x="1333500" y="2776538"/>
          <p14:tracePt t="64871" x="1619250" y="2876550"/>
          <p14:tracePt t="64919" x="1847850" y="2971800"/>
          <p14:tracePt t="64933" x="1924050" y="2995613"/>
          <p14:tracePt t="64948" x="2014538" y="3033713"/>
          <p14:tracePt t="64986" x="2228850" y="3109913"/>
          <p14:tracePt t="65000" x="2271713" y="3124200"/>
          <p14:tracePt t="65013" x="2276475" y="3128963"/>
          <p14:tracePt t="65015" x="2281238" y="3133725"/>
          <p14:tracePt t="65044" x="2295525" y="3148013"/>
          <p14:tracePt t="65073" x="2305050" y="3167063"/>
          <p14:tracePt t="65075" x="2324100" y="3176588"/>
          <p14:tracePt t="65108" x="2371725" y="3209925"/>
          <p14:tracePt t="65137" x="2381250" y="3214688"/>
          <p14:tracePt t="65199" x="2390775" y="3224213"/>
          <p14:tracePt t="65321" x="2390775" y="3228975"/>
          <p14:tracePt t="65354" x="2390775" y="3238500"/>
          <p14:tracePt t="65372" x="2324100" y="3262313"/>
          <p14:tracePt t="65387" x="2309813" y="3267075"/>
          <p14:tracePt t="65421" x="2238375" y="3267075"/>
          <p14:tracePt t="65450" x="2195513" y="3267075"/>
          <p14:tracePt t="65481" x="2143125" y="3252788"/>
          <p14:tracePt t="65706" x="2162175" y="3252788"/>
          <p14:tracePt t="65731" x="2305050" y="3257550"/>
          <p14:tracePt t="65760" x="2528888" y="3271838"/>
          <p14:tracePt t="65795" x="2638425" y="3286125"/>
          <p14:tracePt t="65809" x="2652713" y="3286125"/>
          <p14:tracePt t="65826" x="2667000" y="3286125"/>
          <p14:tracePt t="65855" x="2733675" y="3286125"/>
          <p14:tracePt t="65871" x="2762250" y="3286125"/>
          <p14:tracePt t="65885" x="2790825" y="3286125"/>
          <p14:tracePt t="65887" x="2800350" y="3286125"/>
          <p14:tracePt t="65903" x="2876550" y="3286125"/>
          <p14:tracePt t="65939" x="3048000" y="3286125"/>
          <p14:tracePt t="65953" x="3095625" y="3286125"/>
          <p14:tracePt t="65968" x="3105150" y="3286125"/>
          <p14:tracePt t="65981" x="3124200" y="3286125"/>
          <p14:tracePt t="65983" x="3128963" y="3286125"/>
          <p14:tracePt t="66059" x="3209925" y="3286125"/>
          <p14:tracePt t="66096" x="3248025" y="3286125"/>
          <p14:tracePt t="66127" x="3271838" y="3286125"/>
          <p14:tracePt t="66160" x="3328988" y="3276600"/>
          <p14:tracePt t="66173" x="3348038" y="3276600"/>
          <p14:tracePt t="66198" x="3352800" y="3276600"/>
          <p14:tracePt t="66312" x="3286125" y="3309938"/>
          <p14:tracePt t="66358" x="3248025" y="3328988"/>
          <p14:tracePt t="66417" x="3252788" y="3328988"/>
          <p14:tracePt t="66434" x="3271838" y="3328988"/>
          <p14:tracePt t="66464" x="3333750" y="3328988"/>
          <p14:tracePt t="66500" x="3686175" y="3357563"/>
          <p14:tracePt t="66513" x="3733800" y="3367088"/>
          <p14:tracePt t="66544" x="3876675" y="3381375"/>
          <p14:tracePt t="66546" x="3890963" y="3386138"/>
          <p14:tracePt t="66574" x="3924300" y="3386138"/>
          <p14:tracePt t="66606" x="3976688" y="3386138"/>
          <p14:tracePt t="66638" x="4000500" y="3386138"/>
          <p14:tracePt t="66668" x="4019550" y="3386138"/>
          <p14:tracePt t="66705" x="4062413" y="3386138"/>
          <p14:tracePt t="66746" x="4086225" y="3386138"/>
          <p14:tracePt t="66815" x="4138613" y="3381375"/>
          <p14:tracePt t="66828" x="4152900" y="3381375"/>
          <p14:tracePt t="66830" x="4162425" y="3376613"/>
          <p14:tracePt t="67361" x="4152900" y="3376613"/>
          <p14:tracePt t="67363" x="4143375" y="3376613"/>
          <p14:tracePt t="67407" x="3943350" y="3376613"/>
          <p14:tracePt t="67439" x="3695700" y="3376613"/>
          <p14:tracePt t="67454" x="3581400" y="3376613"/>
          <p14:tracePt t="67485" x="3371850" y="3376613"/>
          <p14:tracePt t="67513" x="3152775" y="3376613"/>
          <p14:tracePt t="67544" x="2895600" y="3376613"/>
          <p14:tracePt t="67559" x="2762250" y="3376613"/>
          <p14:tracePt t="67591" x="2481263" y="3390900"/>
          <p14:tracePt t="67594" x="2386013" y="3409950"/>
          <p14:tracePt t="67615" x="2233613" y="3414713"/>
          <p14:tracePt t="67625" x="2062163" y="3424238"/>
          <p14:tracePt t="67645" x="1928813" y="3424238"/>
          <p14:tracePt t="67654" x="1824038" y="3424238"/>
          <p14:tracePt t="67674" x="1738313" y="3424238"/>
          <p14:tracePt t="67677" x="1714500" y="3424238"/>
          <p14:tracePt t="67685" x="1685925" y="3424238"/>
          <p14:tracePt t="67703" x="1643063" y="3424238"/>
          <p14:tracePt t="67731" x="1590675" y="3419475"/>
          <p14:tracePt t="67769" x="1409700" y="3386138"/>
          <p14:tracePt t="67809" x="1152525" y="3352800"/>
          <p14:tracePt t="67825" x="1066800" y="3338513"/>
          <p14:tracePt t="67856" x="1000125" y="3338513"/>
          <p14:tracePt t="67910" x="971550" y="3333750"/>
          <p14:tracePt t="67949" x="962025" y="3333750"/>
          <p14:tracePt t="68032" x="957263" y="3333750"/>
          <p14:tracePt t="68076" x="947738" y="3333750"/>
          <p14:tracePt t="68121" x="928688" y="3338513"/>
          <p14:tracePt t="68156" x="876300" y="3405188"/>
          <p14:tracePt t="68157" x="871538" y="3419475"/>
          <p14:tracePt t="68170" x="866775" y="3429000"/>
          <p14:tracePt t="68172" x="862013" y="3433763"/>
          <p14:tracePt t="68189" x="857250" y="3448050"/>
          <p14:tracePt t="68222" x="847725" y="3471863"/>
          <p14:tracePt t="68230" x="847725" y="3481388"/>
          <p14:tracePt t="68264" x="828675" y="3548063"/>
          <p14:tracePt t="68291" x="823913" y="3600450"/>
          <p14:tracePt t="68294" x="823913" y="3614738"/>
          <p14:tracePt t="68324" x="823913" y="3662363"/>
          <p14:tracePt t="68357" x="823913" y="3695700"/>
          <p14:tracePt t="68359" x="819150" y="3705225"/>
          <p14:tracePt t="68374" x="819150" y="3714750"/>
          <p14:tracePt t="68376" x="814388" y="3724275"/>
          <p14:tracePt t="68403" x="800100" y="3767138"/>
          <p14:tracePt t="68405" x="795338" y="3781425"/>
          <p14:tracePt t="68455" x="781050" y="3867150"/>
          <p14:tracePt t="68472" x="781050" y="3881438"/>
          <p14:tracePt t="68513" x="776288" y="3924300"/>
          <p14:tracePt t="68530" x="771525" y="3943350"/>
          <p14:tracePt t="68559" x="771525" y="4010025"/>
          <p14:tracePt t="68574" x="771525" y="4033838"/>
          <p14:tracePt t="68607" x="771525" y="4157663"/>
          <p14:tracePt t="68636" x="771525" y="4252913"/>
          <p14:tracePt t="68670" x="785813" y="4419600"/>
          <p14:tracePt t="68703" x="804863" y="4581525"/>
          <p14:tracePt t="68704" x="804863" y="4595813"/>
          <p14:tracePt t="68719" x="809625" y="4648200"/>
          <p14:tracePt t="68765" x="966788" y="4981575"/>
          <p14:tracePt t="68798" x="1066800" y="5105400"/>
          <p14:tracePt t="68815" x="1109663" y="5172075"/>
          <p14:tracePt t="68838" x="1147763" y="5238750"/>
          <p14:tracePt t="68840" x="1166813" y="5272088"/>
          <p14:tracePt t="68856" x="1214438" y="5319713"/>
          <p14:tracePt t="68888" x="1300163" y="5367338"/>
          <p14:tracePt t="68905" x="1357313" y="5386388"/>
          <p14:tracePt t="68938" x="1495425" y="5429250"/>
          <p14:tracePt t="68999" x="1762125" y="5438775"/>
          <p14:tracePt t="69016" x="1828800" y="5438775"/>
          <p14:tracePt t="69045" x="1909763" y="5438775"/>
          <p14:tracePt t="69089" x="2190750" y="5357813"/>
          <p14:tracePt t="69110" x="2300288" y="5310188"/>
          <p14:tracePt t="69152" x="2395538" y="5248275"/>
          <p14:tracePt t="69186" x="2524125" y="5162550"/>
          <p14:tracePt t="69202" x="2576513" y="5133975"/>
          <p14:tracePt t="69235" x="2605088" y="5081588"/>
          <p14:tracePt t="69252" x="2624138" y="5053013"/>
          <p14:tracePt t="69260" x="2628900" y="5038725"/>
          <p14:tracePt t="69275" x="2643188" y="5029200"/>
          <p14:tracePt t="69277" x="2647950" y="5014913"/>
          <p14:tracePt t="69298" x="2671763" y="4972050"/>
          <p14:tracePt t="69315" x="2686050" y="4938713"/>
          <p14:tracePt t="69353" x="2705100" y="4867275"/>
          <p14:tracePt t="69385" x="2709863" y="4805363"/>
          <p14:tracePt t="69387" x="2714625" y="4776788"/>
          <p14:tracePt t="69422" x="2714625" y="4691063"/>
          <p14:tracePt t="69437" x="2714625" y="4657725"/>
          <p14:tracePt t="69464" x="2671763" y="4548188"/>
          <p14:tracePt t="69480" x="2657475" y="4524375"/>
          <p14:tracePt t="69485" x="2647950" y="4500563"/>
          <p14:tracePt t="69501" x="2624138" y="4471988"/>
          <p14:tracePt t="69540" x="2562225" y="4410075"/>
          <p14:tracePt t="69575" x="2481263" y="4348163"/>
          <p14:tracePt t="69608" x="2390775" y="4286250"/>
          <p14:tracePt t="69642" x="2286000" y="4219575"/>
          <p14:tracePt t="69660" x="2243138" y="4191000"/>
          <p14:tracePt t="69699" x="2219325" y="4171950"/>
          <p14:tracePt t="69721" x="2138363" y="4119563"/>
          <p14:tracePt t="69768" x="2052638" y="4062413"/>
          <p14:tracePt t="69769" x="2038350" y="4057650"/>
          <p14:tracePt t="69815" x="1871663" y="4005263"/>
          <p14:tracePt t="69832" x="1800225" y="3986213"/>
          <p14:tracePt t="69880" x="1604963" y="3924300"/>
          <p14:tracePt t="69882" x="1590675" y="3924300"/>
          <p14:tracePt t="69921" x="1571625" y="3924300"/>
          <p14:tracePt t="69941" x="1547813" y="3924300"/>
          <p14:tracePt t="69965" x="1457325" y="3929063"/>
          <p14:tracePt t="69998" x="1371600" y="3933825"/>
          <p14:tracePt t="70002" x="1357313" y="3938588"/>
          <p14:tracePt t="70017" x="1328738" y="3943350"/>
          <p14:tracePt t="70062" x="1252538" y="3967163"/>
          <p14:tracePt t="70079" x="1204913" y="3986213"/>
          <p14:tracePt t="70112" x="1166813" y="4000500"/>
          <p14:tracePt t="70137" x="1162050" y="4000500"/>
          <p14:tracePt t="70171" x="1143000" y="4014788"/>
          <p14:tracePt t="70189" x="1133475" y="4029075"/>
          <p14:tracePt t="70206" x="1123950" y="4038600"/>
          <p14:tracePt t="70253" x="1085850" y="4067175"/>
          <p14:tracePt t="70279" x="1057275" y="4090988"/>
          <p14:tracePt t="70293" x="1038225" y="4105275"/>
          <p14:tracePt t="70294" x="1019175" y="4124325"/>
          <p14:tracePt t="70313" x="1000125" y="4133850"/>
          <p14:tracePt t="70317" x="990600" y="4138613"/>
          <p14:tracePt t="70324" x="985838" y="4138613"/>
          <p14:tracePt t="70380" x="981075" y="4143375"/>
          <p14:tracePt t="70403" x="976313" y="4157663"/>
          <p14:tracePt t="70433" x="919163" y="4243388"/>
          <p14:tracePt t="70450" x="909638" y="4257675"/>
          <p14:tracePt t="70482" x="904875" y="4291013"/>
          <p14:tracePt t="70500" x="904875" y="4295775"/>
          <p14:tracePt t="70528" x="900113" y="4329113"/>
          <p14:tracePt t="70561" x="895350" y="4391025"/>
          <p14:tracePt t="70576" x="895350" y="4405313"/>
          <p14:tracePt t="70625" x="895350" y="4414838"/>
          <p14:tracePt t="70690" x="900113" y="4395788"/>
          <p14:tracePt t="70706" x="900113" y="4386263"/>
          <p14:tracePt t="70737" x="923925" y="4343400"/>
          <p14:tracePt t="70762" x="938213" y="4314825"/>
          <p14:tracePt t="70779" x="947738" y="4300538"/>
          <p14:tracePt t="70782" x="952500" y="4291013"/>
          <p14:tracePt t="70810" x="957263" y="4267200"/>
          <p14:tracePt t="70840" x="962025" y="4248150"/>
          <p14:tracePt t="70842" x="966788" y="4243388"/>
          <p14:tracePt t="70859" x="971550" y="4224338"/>
          <p14:tracePt t="70890" x="976313" y="4191000"/>
          <p14:tracePt t="70905" x="976313" y="4162425"/>
          <p14:tracePt t="70933" x="976313" y="4138613"/>
          <p14:tracePt t="71157" x="923925" y="4138613"/>
          <p14:tracePt t="71171" x="919163" y="4138613"/>
          <p14:tracePt t="71172" x="909638" y="4138613"/>
          <p14:tracePt t="71189" x="900113" y="4138613"/>
          <p14:tracePt t="71205" x="895350" y="4138613"/>
          <p14:tracePt t="71251" x="885825" y="4138613"/>
          <p14:tracePt t="71263" x="881063" y="4138613"/>
          <p14:tracePt t="71347" x="847725" y="4138613"/>
          <p14:tracePt t="71360" x="838200" y="4138613"/>
          <p14:tracePt t="71388" x="828675" y="4138613"/>
          <p14:tracePt t="71715" x="842963" y="4138613"/>
          <p14:tracePt t="71731" x="881063" y="4129088"/>
          <p14:tracePt t="71762" x="942975" y="4119563"/>
          <p14:tracePt t="71795" x="1023938" y="4105275"/>
          <p14:tracePt t="71825" x="1095375" y="4100513"/>
          <p14:tracePt t="71855" x="1200150" y="4100513"/>
          <p14:tracePt t="71906" x="1271588" y="4100513"/>
          <p14:tracePt t="71965" x="1314450" y="4100513"/>
          <p14:tracePt t="71967" x="1323975" y="4100513"/>
          <p14:tracePt t="71980" x="1333500" y="4100513"/>
          <p14:tracePt t="71982" x="1338263" y="4100513"/>
          <p14:tracePt t="72000" x="1347788" y="4100513"/>
          <p14:tracePt t="72016" x="1357313" y="4100513"/>
          <p14:tracePt t="72045" x="1395413" y="4100513"/>
          <p14:tracePt t="72075" x="1457325" y="4100513"/>
          <p14:tracePt t="72106" x="1485900" y="4100513"/>
          <p14:tracePt t="72109" x="1495425" y="4100513"/>
          <p14:tracePt t="72139" x="1509713" y="4100513"/>
          <p14:tracePt t="72167" x="1538288" y="4100513"/>
          <p14:tracePt t="72181" x="1557338" y="4100513"/>
          <p14:tracePt t="72219" x="1571625" y="4100513"/>
          <p14:tracePt t="73639" x="1590675" y="4100513"/>
          <p14:tracePt t="73667" x="1643063" y="4100513"/>
          <p14:tracePt t="73671" x="1652588" y="4100513"/>
          <p14:tracePt t="73690" x="1681163" y="4100513"/>
          <p14:tracePt t="73692" x="1700213" y="4100513"/>
          <p14:tracePt t="73737" x="1824038" y="4110038"/>
          <p14:tracePt t="73780" x="1938338" y="4110038"/>
          <p14:tracePt t="73784" x="1957388" y="4110038"/>
          <p14:tracePt t="73796" x="1990725" y="4110038"/>
          <p14:tracePt t="73826" x="2009775" y="4110038"/>
          <p14:tracePt t="73828" x="2014538" y="4110038"/>
          <p14:tracePt t="73858" x="2038350" y="4110038"/>
          <p14:tracePt t="73888" x="2076450" y="4110038"/>
          <p14:tracePt t="73890" x="2081213" y="4110038"/>
          <p14:tracePt t="73906" x="2119313" y="4110038"/>
          <p14:tracePt t="73935" x="2171700" y="4110038"/>
          <p14:tracePt t="74016" x="2185988" y="4110038"/>
          <p14:tracePt t="74063" x="2214563" y="4114800"/>
          <p14:tracePt t="74077" x="2224088" y="4114800"/>
          <p14:tracePt t="74105" x="2243138" y="4114800"/>
          <p14:tracePt t="74134" x="2247900" y="4114800"/>
          <p14:tracePt t="74189" x="2252663" y="4114800"/>
          <p14:tracePt t="74202" x="2271713" y="4114800"/>
          <p14:tracePt t="74216" x="2276475" y="4114800"/>
          <p14:tracePt t="74219" x="2281238" y="4114800"/>
          <p14:tracePt t="74234" x="2295525" y="4114800"/>
          <p14:tracePt t="74262" x="2319338" y="4114800"/>
          <p14:tracePt t="74294" x="2352675" y="4114800"/>
          <p14:tracePt t="74326" x="2381250" y="4114800"/>
          <p14:tracePt t="74376" x="2524125" y="4114800"/>
          <p14:tracePt t="74392" x="2538413" y="4114800"/>
          <p14:tracePt t="74420" x="2562225" y="4114800"/>
          <p14:tracePt t="74448" x="2609850" y="4114800"/>
          <p14:tracePt t="74452" x="2638425" y="4114800"/>
          <p14:tracePt t="74482" x="2776538" y="4119563"/>
          <p14:tracePt t="74512" x="2847975" y="4129088"/>
          <p14:tracePt t="74544" x="2871788" y="4129088"/>
          <p14:tracePt t="74575" x="2909888" y="4133850"/>
          <p14:tracePt t="74608" x="3028950" y="4138613"/>
          <p14:tracePt t="74654" x="3186113" y="4143375"/>
          <p14:tracePt t="74671" x="3248025" y="4143375"/>
          <p14:tracePt t="74697" x="3305175" y="4143375"/>
          <p14:tracePt t="74730" x="3352800" y="4143375"/>
          <p14:tracePt t="74779" x="3438525" y="4143375"/>
          <p14:tracePt t="74811" x="3486150" y="4143375"/>
          <p14:tracePt t="74890" x="3505200" y="4143375"/>
          <p14:tracePt t="74919" x="3543300" y="4143375"/>
          <p14:tracePt t="74949" x="3557588" y="4143375"/>
          <p14:tracePt t="74963" x="3562350" y="4143375"/>
          <p14:tracePt t="74998" x="3609975" y="4143375"/>
          <p14:tracePt t="75016" x="3624263" y="4143375"/>
          <p14:tracePt t="75043" x="3643313" y="4143375"/>
          <p14:tracePt t="75074" x="3667125" y="4143375"/>
          <p14:tracePt t="75125" x="3686175" y="4143375"/>
          <p14:tracePt t="75142" x="3695700" y="4143375"/>
          <p14:tracePt t="75422" x="3681413" y="4143375"/>
          <p14:tracePt t="75437" x="3657600" y="4143375"/>
          <p14:tracePt t="75465" x="3581400" y="4143375"/>
          <p14:tracePt t="75499" x="3514725" y="4143375"/>
          <p14:tracePt t="75501" x="3457575" y="4143375"/>
          <p14:tracePt t="75516" x="3381375" y="4143375"/>
          <p14:tracePt t="75545" x="3228975" y="4114800"/>
          <p14:tracePt t="75574" x="3128963" y="4090988"/>
          <p14:tracePt t="75606" x="3100388" y="4081463"/>
          <p14:tracePt t="75637" x="3071813" y="4081463"/>
          <p14:tracePt t="75673" x="2890838" y="4067175"/>
          <p14:tracePt t="75689" x="2757488" y="4062413"/>
          <p14:tracePt t="75718" x="2643188" y="4062413"/>
          <p14:tracePt t="75730" x="2557463" y="4062413"/>
          <p14:tracePt t="75768" x="2528888" y="4062413"/>
          <p14:tracePt t="75769" x="2524125" y="4062413"/>
          <p14:tracePt t="75815" x="2400300" y="4062413"/>
          <p14:tracePt t="75856" x="2333625" y="4062413"/>
          <p14:tracePt t="75920" x="2305050" y="4062413"/>
          <p14:tracePt t="75954" x="2257425" y="4062413"/>
          <p14:tracePt t="75982" x="2233613" y="4062413"/>
          <p14:tracePt t="76027" x="2224088" y="4062413"/>
          <p14:tracePt t="76043" x="2209800" y="4062413"/>
          <p14:tracePt t="76075" x="2176463" y="4062413"/>
          <p14:tracePt t="76169" x="2190750" y="4062413"/>
          <p14:tracePt t="76199" x="2305050" y="4057650"/>
          <p14:tracePt t="76231" x="2505075" y="4057650"/>
          <p14:tracePt t="76262" x="2781300" y="4057650"/>
          <p14:tracePt t="76293" x="2967038" y="4081463"/>
          <p14:tracePt t="76295" x="3019425" y="4086225"/>
          <p14:tracePt t="76311" x="3086100" y="4100513"/>
          <p14:tracePt t="76343" x="3248025" y="4124325"/>
          <p14:tracePt t="76347" x="3305175" y="4129088"/>
          <p14:tracePt t="76371" x="3429000" y="4138613"/>
          <p14:tracePt t="76403" x="3538538" y="4138613"/>
          <p14:tracePt t="76449" x="3624263" y="4138613"/>
          <p14:tracePt t="76483" x="3762375" y="4143375"/>
          <p14:tracePt t="76516" x="3862388" y="4148138"/>
          <p14:tracePt t="76529" x="3881438" y="4148138"/>
          <p14:tracePt t="76575" x="3895725" y="4148138"/>
          <p14:tracePt t="77137" x="3895725" y="4133850"/>
          <p14:tracePt t="77249" x="3890963" y="4119563"/>
          <p14:tracePt t="77293" x="3876675" y="4100513"/>
          <p14:tracePt t="77325" x="3857625" y="4081463"/>
          <p14:tracePt t="77354" x="3833813" y="4067175"/>
          <p14:tracePt t="77393" x="3814763" y="4057650"/>
          <p14:tracePt t="77409" x="3786188" y="4033838"/>
          <p14:tracePt t="77438" x="3738563" y="4000500"/>
          <p14:tracePt t="77453" x="3724275" y="3990975"/>
          <p14:tracePt t="77482" x="3705225" y="3976688"/>
          <p14:tracePt t="77527" x="3662363" y="3971925"/>
          <p14:tracePt t="77560" x="3548063" y="3962400"/>
          <p14:tracePt t="77576" x="3481388" y="3962400"/>
          <p14:tracePt t="77611" x="3362325" y="3962400"/>
          <p14:tracePt t="77625" x="3348038" y="3962400"/>
          <p14:tracePt t="77654" x="3324225" y="3962400"/>
          <p14:tracePt t="77689" x="3309938" y="3962400"/>
          <p14:tracePt t="77703" x="3300413" y="3962400"/>
          <p14:tracePt t="77731" x="3262313" y="3962400"/>
          <p14:tracePt t="77734" x="3257550" y="3962400"/>
          <p14:tracePt t="77750" x="3243263" y="3962400"/>
          <p14:tracePt t="77753" x="3228975" y="3962400"/>
          <p14:tracePt t="77798" x="3209925" y="3967163"/>
          <p14:tracePt t="78015" x="3186113" y="3971925"/>
          <p14:tracePt t="78043" x="3048000" y="3976688"/>
          <p14:tracePt t="78075" x="2743200" y="3990975"/>
          <p14:tracePt t="78107" x="2533650" y="4000500"/>
          <p14:tracePt t="78138" x="2419350" y="4005263"/>
          <p14:tracePt t="78142" x="2400300" y="4005263"/>
          <p14:tracePt t="78157" x="2362200" y="4010025"/>
          <p14:tracePt t="78167" x="2343150" y="4010025"/>
          <p14:tracePt t="78205" x="2233613" y="4010025"/>
          <p14:tracePt t="78217" x="2195513" y="4010025"/>
          <p14:tracePt t="78252" x="2162175" y="4010025"/>
          <p14:tracePt t="78254" x="2157413" y="4010025"/>
          <p14:tracePt t="78261" x="2147888" y="4010025"/>
          <p14:tracePt t="78277" x="2124075" y="4010025"/>
          <p14:tracePt t="78310" x="2066925" y="4010025"/>
          <p14:tracePt t="78312" x="2057400" y="4010025"/>
          <p14:tracePt t="78408" x="2028825" y="4019550"/>
          <p14:tracePt t="78420" x="1990725" y="4029075"/>
          <p14:tracePt t="78433" x="1976438" y="4029075"/>
          <p14:tracePt t="78466" x="1947863" y="4033838"/>
          <p14:tracePt t="78658" x="1990725" y="4033838"/>
          <p14:tracePt t="78675" x="2071688" y="4033838"/>
          <p14:tracePt t="78715" x="2405063" y="4033838"/>
          <p14:tracePt t="78718" x="2471738" y="4033838"/>
          <p14:tracePt t="78745" x="2681288" y="4033838"/>
          <p14:tracePt t="78746" x="2728913" y="4033838"/>
          <p14:tracePt t="78761" x="2767013" y="4033838"/>
          <p14:tracePt t="78763" x="2790825" y="4038600"/>
          <p14:tracePt t="78795" x="2886075" y="4043363"/>
          <p14:tracePt t="78830" x="2986088" y="4062413"/>
          <p14:tracePt t="78846" x="3038475" y="4067175"/>
          <p14:tracePt t="78877" x="3143250" y="4071938"/>
          <p14:tracePt t="78921" x="3305175" y="4090988"/>
          <p14:tracePt t="78936" x="3357563" y="4095750"/>
          <p14:tracePt t="78968" x="3443288" y="4100513"/>
          <p14:tracePt t="78986" x="3471863" y="4100513"/>
          <p14:tracePt t="79018" x="3557588" y="4100513"/>
          <p14:tracePt t="79059" x="3667125" y="4100513"/>
          <p14:tracePt t="79076" x="3690938" y="4100513"/>
          <p14:tracePt t="79109" x="3705225" y="4090988"/>
          <p14:tracePt t="79125" x="3714750" y="4090988"/>
          <p14:tracePt t="79190" x="3724275" y="4086225"/>
          <p14:tracePt t="79238" x="3738563" y="4076700"/>
          <p14:tracePt t="79299" x="3743325" y="4071938"/>
          <p14:tracePt t="79337" x="3743325" y="4067175"/>
          <p14:tracePt t="79386" x="3743325" y="4052888"/>
          <p14:tracePt t="79420" x="3686175" y="3995738"/>
          <p14:tracePt t="79422" x="3667125" y="3976688"/>
          <p14:tracePt t="79440" x="3629025" y="3957638"/>
          <p14:tracePt t="79479" x="3519488" y="3890963"/>
          <p14:tracePt t="79513" x="3409950" y="3838575"/>
          <p14:tracePt t="79546" x="3324225" y="3805238"/>
          <p14:tracePt t="79565" x="3286125" y="3800475"/>
          <p14:tracePt t="79573" x="3276600" y="3795713"/>
          <p14:tracePt t="79590" x="3271838" y="3795713"/>
          <p14:tracePt t="79612" x="3248025" y="3790950"/>
          <p14:tracePt t="79621" x="3238500" y="3790950"/>
          <p14:tracePt t="79625" x="3219450" y="3786188"/>
          <p14:tracePt t="79639" x="3186113" y="3781425"/>
          <p14:tracePt t="79640" x="3157538" y="3771900"/>
          <p14:tracePt t="79660" x="3095625" y="3767138"/>
          <p14:tracePt t="79692" x="2924175" y="3743325"/>
          <p14:tracePt t="79733" x="2886075" y="3743325"/>
          <p14:tracePt t="79766" x="2862263" y="3743325"/>
          <p14:tracePt t="79767" x="2843213" y="3743325"/>
          <p14:tracePt t="79782" x="2809875" y="3743325"/>
          <p14:tracePt t="79827" x="2676525" y="3729038"/>
          <p14:tracePt t="79843" x="2667000" y="3729038"/>
          <p14:tracePt t="79875" x="2657475" y="3729038"/>
          <p14:tracePt t="79890" x="2647950" y="3724275"/>
          <p14:tracePt t="79924" x="2590800" y="3724275"/>
          <p14:tracePt t="79940" x="2543175" y="3719513"/>
          <p14:tracePt t="79956" x="2524125" y="3719513"/>
          <p14:tracePt t="79972" x="2509838" y="3719513"/>
          <p14:tracePt t="80002" x="2476500" y="3719513"/>
          <p14:tracePt t="80029" x="2428875" y="3719513"/>
          <p14:tracePt t="80073" x="2386013" y="3719513"/>
          <p14:tracePt t="80123" x="2300288" y="3733800"/>
          <p14:tracePt t="80142" x="2266950" y="3738563"/>
          <p14:tracePt t="80160" x="2247900" y="3743325"/>
          <p14:tracePt t="80183" x="2228850" y="3748088"/>
          <p14:tracePt t="80204" x="2219325" y="3748088"/>
          <p14:tracePt t="80237" x="2195513" y="3752850"/>
          <p14:tracePt t="80253" x="2190750" y="3752850"/>
          <p14:tracePt t="80282" x="2166938" y="3757613"/>
          <p14:tracePt t="80286" x="2157413" y="3762375"/>
          <p14:tracePt t="80294" x="2147888" y="3762375"/>
          <p14:tracePt t="80313" x="2128838" y="3767138"/>
          <p14:tracePt t="80315" x="2109788" y="3776663"/>
          <p14:tracePt t="80331" x="2076450" y="3786188"/>
          <p14:tracePt t="80376" x="1995488" y="3805238"/>
          <p14:tracePt t="80396" x="1995488" y="3810000"/>
          <p14:tracePt t="80498" x="1990725" y="3814763"/>
          <p14:tracePt t="80513" x="1981200" y="3824288"/>
          <p14:tracePt t="80546" x="1976438" y="3838575"/>
          <p14:tracePt t="80549" x="1971675" y="3848100"/>
          <p14:tracePt t="80578" x="1962150" y="3881438"/>
          <p14:tracePt t="80598" x="1962150" y="3886200"/>
          <p14:tracePt t="80600" x="1962150" y="3890963"/>
          <p14:tracePt t="80639" x="1962150" y="3900488"/>
          <p14:tracePt t="80720" x="1962150" y="3914775"/>
          <p14:tracePt t="80763" x="1981200" y="3952875"/>
          <p14:tracePt t="80765" x="1990725" y="3957638"/>
          <p14:tracePt t="80781" x="2005013" y="3967163"/>
          <p14:tracePt t="80797" x="2024063" y="3971925"/>
          <p14:tracePt t="80842" x="2085975" y="3990975"/>
          <p14:tracePt t="80847" x="2119313" y="3995738"/>
          <p14:tracePt t="80863" x="2228850" y="3995738"/>
          <p14:tracePt t="80875" x="2295525" y="4000500"/>
          <p14:tracePt t="80889" x="2419350" y="4010025"/>
          <p14:tracePt t="80922" x="2695575" y="4019550"/>
          <p14:tracePt t="80942" x="2747963" y="4019550"/>
          <p14:tracePt t="80952" x="2833688" y="4019550"/>
          <p14:tracePt t="80966" x="2871788" y="4019550"/>
          <p14:tracePt t="80969" x="2900363" y="4019550"/>
          <p14:tracePt t="80999" x="3086100" y="4019550"/>
          <p14:tracePt t="81014" x="3190875" y="4019550"/>
          <p14:tracePt t="81044" x="3328988" y="4019550"/>
          <p14:tracePt t="81076" x="3467100" y="4019550"/>
          <p14:tracePt t="81106" x="3690938" y="4019550"/>
          <p14:tracePt t="81125" x="3824288" y="4019550"/>
          <p14:tracePt t="81142" x="3876675" y="4019550"/>
          <p14:tracePt t="81163" x="3905250" y="4019550"/>
          <p14:tracePt t="81171" x="3910013" y="4019550"/>
          <p14:tracePt t="81200" x="3933825" y="4019550"/>
          <p14:tracePt t="81235" x="3962400" y="4019550"/>
          <p14:tracePt t="81237" x="3967163" y="4019550"/>
          <p14:tracePt t="81278" x="3971925" y="4019550"/>
          <p14:tracePt t="81545" x="3967163" y="4019550"/>
          <p14:tracePt t="81560" x="3957638" y="4019550"/>
          <p14:tracePt t="81592" x="3843338" y="4024313"/>
          <p14:tracePt t="81611" x="3752850" y="4038600"/>
          <p14:tracePt t="81643" x="3443288" y="4052888"/>
          <p14:tracePt t="81681" x="3133725" y="4086225"/>
          <p14:tracePt t="81699" x="3024188" y="4110038"/>
          <p14:tracePt t="81736" x="2805113" y="4152900"/>
          <p14:tracePt t="81753" x="2738438" y="4157663"/>
          <p14:tracePt t="81783" x="2600325" y="4157663"/>
          <p14:tracePt t="81785" x="2571750" y="4157663"/>
          <p14:tracePt t="81792" x="2533650" y="4157663"/>
          <p14:tracePt t="81812" x="2457450" y="4157663"/>
          <p14:tracePt t="81856" x="2252663" y="4157663"/>
          <p14:tracePt t="81859" x="2219325" y="4157663"/>
          <p14:tracePt t="81879" x="2171700" y="4157663"/>
          <p14:tracePt t="81903" x="2085975" y="4157663"/>
          <p14:tracePt t="81905" x="2052638" y="4157663"/>
          <p14:tracePt t="81918" x="2014538" y="4157663"/>
          <p14:tracePt t="81922" x="1995488" y="4157663"/>
          <p14:tracePt t="81940" x="1938338" y="4157663"/>
          <p14:tracePt t="81942" x="1919288" y="4157663"/>
          <p14:tracePt t="81955" x="1900238" y="4157663"/>
          <p14:tracePt t="81985" x="1838325" y="4157663"/>
          <p14:tracePt t="81987" x="1824038" y="4157663"/>
          <p14:tracePt t="82003" x="1795463" y="4157663"/>
          <p14:tracePt t="82046" x="1657350" y="4162425"/>
          <p14:tracePt t="82049" x="1624013" y="4162425"/>
          <p14:tracePt t="82064" x="1557338" y="4162425"/>
          <p14:tracePt t="82111" x="1452563" y="4176713"/>
          <p14:tracePt t="82116" x="1433513" y="4181475"/>
          <p14:tracePt t="82138" x="1404938" y="4195763"/>
          <p14:tracePt t="82155" x="1362075" y="4205288"/>
          <p14:tracePt t="82169" x="1276350" y="4224338"/>
          <p14:tracePt t="82187" x="1252538" y="4229100"/>
          <p14:tracePt t="82189" x="1214438" y="4233863"/>
          <p14:tracePt t="82206" x="1195388" y="4238625"/>
          <p14:tracePt t="82222" x="1190625" y="4238625"/>
          <p14:tracePt t="82249" x="1185863" y="4243388"/>
          <p14:tracePt t="82264" x="1181100" y="4243388"/>
          <p14:tracePt t="82313" x="1090613" y="4276725"/>
          <p14:tracePt t="82328" x="1076325" y="4286250"/>
          <p14:tracePt t="82357" x="1057275" y="4305300"/>
          <p14:tracePt t="82389" x="1047750" y="4329113"/>
          <p14:tracePt t="82405" x="1038225" y="4338638"/>
          <p14:tracePt t="82432" x="1033463" y="4352925"/>
          <p14:tracePt t="82449" x="1033463" y="4362450"/>
          <p14:tracePt t="82483" x="1033463" y="4400550"/>
          <p14:tracePt t="82518" x="1033463" y="4448175"/>
          <p14:tracePt t="82519" x="1033463" y="4452938"/>
          <p14:tracePt t="82559" x="1038225" y="4467225"/>
          <p14:tracePt t="82574" x="1042988" y="4471988"/>
          <p14:tracePt t="82591" x="1047750" y="4476750"/>
          <p14:tracePt t="82608" x="1057275" y="4486275"/>
          <p14:tracePt t="82611" x="1066800" y="4495800"/>
          <p14:tracePt t="82622" x="1081088" y="4505325"/>
          <p14:tracePt t="82638" x="1114425" y="4533900"/>
          <p14:tracePt t="82640" x="1138238" y="4543425"/>
          <p14:tracePt t="82658" x="1176338" y="4572000"/>
          <p14:tracePt t="82668" x="1195388" y="4581525"/>
          <p14:tracePt t="82685" x="1228725" y="4610100"/>
          <p14:tracePt t="82689" x="1243013" y="4619625"/>
          <p14:tracePt t="82715" x="1271588" y="4652963"/>
          <p14:tracePt t="82731" x="1290638" y="4672013"/>
          <p14:tracePt t="82751" x="1309688" y="4700588"/>
          <p14:tracePt t="82763" x="1338263" y="4733925"/>
          <p14:tracePt t="82793" x="1371600" y="4776788"/>
          <p14:tracePt t="82797" x="1390650" y="4800600"/>
          <p14:tracePt t="82811" x="1409700" y="4824413"/>
          <p14:tracePt t="82813" x="1419225" y="4829175"/>
          <p14:tracePt t="82827" x="1457325" y="4886325"/>
          <p14:tracePt t="82873" x="1609725" y="5014913"/>
          <p14:tracePt t="82888" x="1652588" y="5038725"/>
          <p14:tracePt t="82904" x="1666875" y="5048250"/>
          <p14:tracePt t="82934" x="1695450" y="5072063"/>
          <p14:tracePt t="82948" x="1700213" y="5072063"/>
          <p14:tracePt t="82987" x="1719263" y="5086350"/>
          <p14:tracePt t="83029" x="1790700" y="5105400"/>
          <p14:tracePt t="83031" x="1795463" y="5105400"/>
          <p14:tracePt t="83063" x="1852613" y="5119688"/>
          <p14:tracePt t="83078" x="1881188" y="5129213"/>
          <p14:tracePt t="83108" x="1914525" y="5129213"/>
          <p14:tracePt t="83137" x="1919288" y="5129213"/>
          <p14:tracePt t="83207" x="1938338" y="5124450"/>
          <p14:tracePt t="83220" x="1952625" y="5119688"/>
          <p14:tracePt t="83249" x="1990725" y="5105400"/>
          <p14:tracePt t="83264" x="2019300" y="5095875"/>
          <p14:tracePt t="83293" x="2081213" y="5072063"/>
          <p14:tracePt t="83324" x="2166938" y="5062538"/>
          <p14:tracePt t="83362" x="2281238" y="5043488"/>
          <p14:tracePt t="83391" x="2357438" y="5029200"/>
          <p14:tracePt t="83417" x="2381250" y="5024438"/>
          <p14:tracePt t="83466" x="2395538" y="5014913"/>
          <p14:tracePt t="83484" x="2414588" y="5005388"/>
          <p14:tracePt t="83499" x="2433638" y="4995863"/>
          <p14:tracePt t="83502" x="2438400" y="4991100"/>
          <p14:tracePt t="83513" x="2443163" y="4986338"/>
          <p14:tracePt t="83542" x="2447925" y="4976813"/>
          <p14:tracePt t="83592" x="2471738" y="4948238"/>
          <p14:tracePt t="83618" x="2490788" y="4933950"/>
          <p14:tracePt t="83623" x="2500313" y="4924425"/>
          <p14:tracePt t="83638" x="2509838" y="4910138"/>
          <p14:tracePt t="83654" x="2514600" y="4910138"/>
          <p14:tracePt t="83716" x="2514600" y="4905375"/>
          <p14:tracePt t="83749" x="2533650" y="4886325"/>
          <p14:tracePt t="83797" x="2562225" y="4862513"/>
          <p14:tracePt t="83812" x="2566988" y="4862513"/>
          <p14:tracePt t="83839" x="2595563" y="4838700"/>
          <p14:tracePt t="83888" x="2647950" y="4800600"/>
          <p14:tracePt t="83932" x="2652713" y="4795838"/>
          <p14:tracePt t="83984" x="2657475" y="4795838"/>
          <p14:tracePt t="84044" x="2671763" y="4786313"/>
          <p14:tracePt t="84074" x="2690813" y="4772025"/>
          <p14:tracePt t="84107" x="2709863" y="4752975"/>
          <p14:tracePt t="84137" x="2724150" y="4738688"/>
          <p14:tracePt t="84174" x="2743200" y="4719638"/>
          <p14:tracePt t="84184" x="2747963" y="4714875"/>
          <p14:tracePt t="84198" x="2757488" y="4700588"/>
          <p14:tracePt t="84230" x="2771775" y="4681538"/>
          <p14:tracePt t="84264" x="2786063" y="4667250"/>
          <p14:tracePt t="84298" x="2795588" y="4638675"/>
          <p14:tracePt t="84325" x="2800350" y="4633913"/>
          <p14:tracePt t="84359" x="2814638" y="4600575"/>
          <p14:tracePt t="84389" x="2828925" y="4572000"/>
          <p14:tracePt t="84404" x="2833688" y="4557713"/>
          <p14:tracePt t="84441" x="2843213" y="4543425"/>
          <p14:tracePt t="84480" x="2843213" y="4538663"/>
          <p14:tracePt t="84705" x="2833688" y="4543425"/>
          <p14:tracePt t="84747" x="2714625" y="4619625"/>
          <p14:tracePt t="84763" x="2681288" y="4643438"/>
          <p14:tracePt t="84791" x="2662238" y="4657725"/>
          <p14:tracePt t="84794" x="2647950" y="4672013"/>
          <p14:tracePt t="84809" x="2624138" y="4686300"/>
          <p14:tracePt t="84839" x="2581275" y="4733925"/>
          <p14:tracePt t="84857" x="2538413" y="4767263"/>
          <p14:tracePt t="84892" x="2443163" y="4862513"/>
          <p14:tracePt t="84908" x="2428875" y="4876800"/>
          <p14:tracePt t="84934" x="2414588" y="4895850"/>
          <p14:tracePt t="84936" x="2409825" y="4900613"/>
          <p14:tracePt t="84948" x="2400300" y="4910138"/>
          <p14:tracePt t="84951" x="2390775" y="4919663"/>
          <p14:tracePt t="84966" x="2376488" y="4933950"/>
          <p14:tracePt t="84996" x="2309813" y="4981575"/>
          <p14:tracePt t="85012" x="2295525" y="4995863"/>
          <p14:tracePt t="85043" x="2281238" y="5014913"/>
          <p14:tracePt t="85059" x="2271713" y="5024438"/>
          <p14:tracePt t="85090" x="2252663" y="5043488"/>
          <p14:tracePt t="85124" x="2205038" y="5072063"/>
          <p14:tracePt t="85154" x="2190750" y="5076825"/>
          <p14:tracePt t="85186" x="2185988" y="5091113"/>
          <p14:tracePt t="85198" x="2181225" y="5095875"/>
          <p14:tracePt t="85239" x="2147888" y="5129213"/>
          <p14:tracePt t="85266" x="2138363" y="5143500"/>
          <p14:tracePt t="85280" x="2128838" y="5148263"/>
          <p14:tracePt t="85311" x="2119313" y="5162550"/>
          <p14:tracePt t="85326" x="2119313" y="5167313"/>
          <p14:tracePt t="85856" x="2119313" y="5162550"/>
          <p14:tracePt t="85999" x="2119313" y="5157788"/>
          <p14:tracePt t="86087" x="2185988" y="5124450"/>
          <p14:tracePt t="86089" x="2200275" y="5119688"/>
          <p14:tracePt t="86106" x="2228850" y="5105400"/>
          <p14:tracePt t="86137" x="2290763" y="5076825"/>
          <p14:tracePt t="86173" x="2428875" y="5014913"/>
          <p14:tracePt t="86188" x="2495550" y="4972050"/>
          <p14:tracePt t="86203" x="2533650" y="4943475"/>
          <p14:tracePt t="86231" x="2576513" y="4910138"/>
          <p14:tracePt t="86233" x="2590800" y="4891088"/>
          <p14:tracePt t="86262" x="2628900" y="4852988"/>
          <p14:tracePt t="86293" x="2657475" y="4814888"/>
          <p14:tracePt t="86324" x="2681288" y="4795838"/>
          <p14:tracePt t="86355" x="2681288" y="4781550"/>
          <p14:tracePt t="86548" x="2681288" y="4786313"/>
          <p14:tracePt t="86670" x="2671763" y="4791075"/>
          <p14:tracePt t="86718" x="2662238" y="4795838"/>
          <p14:tracePt t="86749" x="2657475" y="4795838"/>
          <p14:tracePt t="86808" x="2643188" y="4800600"/>
          <p14:tracePt t="86846" x="2581275" y="4824413"/>
          <p14:tracePt t="86848" x="2571750" y="4824413"/>
          <p14:tracePt t="86887" x="2543175" y="4833938"/>
          <p14:tracePt t="86904" x="2528888" y="4838700"/>
          <p14:tracePt t="86919" x="2514600" y="4843463"/>
          <p14:tracePt t="86954" x="2443163" y="4867275"/>
          <p14:tracePt t="86980" x="2409825" y="4872038"/>
          <p14:tracePt t="86982" x="2400300" y="4876800"/>
          <p14:tracePt t="86996" x="2386013" y="4881563"/>
          <p14:tracePt t="86998" x="2366963" y="4886325"/>
          <p14:tracePt t="87027" x="2309813" y="4910138"/>
          <p14:tracePt t="87059" x="2276475" y="4924425"/>
          <p14:tracePt t="87073" x="2271713" y="4929188"/>
          <p14:tracePt t="87110" x="2243138" y="4943475"/>
          <p14:tracePt t="87125" x="2224088" y="4953000"/>
          <p14:tracePt t="87150" x="2176463" y="4981575"/>
          <p14:tracePt t="87167" x="2147888" y="4991100"/>
          <p14:tracePt t="87169" x="2133600" y="5000625"/>
          <p14:tracePt t="87185" x="2109788" y="5010150"/>
          <p14:tracePt t="87199" x="2105025" y="5014913"/>
          <p14:tracePt t="87237" x="2024063" y="5053013"/>
          <p14:tracePt t="87279" x="1900238" y="5095875"/>
          <p14:tracePt t="87309" x="1838325" y="5119688"/>
          <p14:tracePt t="87312" x="1828800" y="5119688"/>
          <p14:tracePt t="87325" x="1819275" y="5124450"/>
          <p14:tracePt t="87326" x="1809750" y="5129213"/>
          <p14:tracePt t="87344" x="1790700" y="5133975"/>
          <p14:tracePt t="87377" x="1747838" y="5138738"/>
          <p14:tracePt t="87380" x="1724025" y="5143500"/>
          <p14:tracePt t="87420" x="1676400" y="5143500"/>
          <p14:tracePt t="87447" x="1633538" y="5148263"/>
          <p14:tracePt t="87485" x="1576388" y="5148263"/>
          <p14:tracePt t="87513" x="1514475" y="5148263"/>
          <p14:tracePt t="87544" x="1481138" y="5148263"/>
          <p14:tracePt t="87546" x="1471613" y="5148263"/>
          <p14:tracePt t="87562" x="1447800" y="5148263"/>
          <p14:tracePt t="87594" x="1390650" y="5148263"/>
          <p14:tracePt t="87610" x="1366838" y="5148263"/>
          <p14:tracePt t="87639" x="1343025" y="5148263"/>
          <p14:tracePt t="87656" x="1333500" y="5148263"/>
          <p14:tracePt t="87687" x="1323975" y="5148263"/>
          <p14:tracePt t="87704" x="1319213" y="5148263"/>
          <p14:tracePt t="87731" x="1304925" y="5148263"/>
          <p14:tracePt t="87762" x="1295400" y="5148263"/>
          <p14:tracePt t="87827" x="1285875" y="5148263"/>
          <p14:tracePt t="87855" x="1281113" y="5148263"/>
          <p14:tracePt t="88293" x="1285875" y="5138738"/>
          <p14:tracePt t="88326" x="1343025" y="5100638"/>
          <p14:tracePt t="88345" x="1381125" y="5072063"/>
          <p14:tracePt t="88374" x="1462088" y="5010150"/>
          <p14:tracePt t="88388" x="1504950" y="4972050"/>
          <p14:tracePt t="88426" x="1604963" y="4852988"/>
          <p14:tracePt t="88453" x="1681163" y="4772025"/>
          <p14:tracePt t="88492" x="1757363" y="4672013"/>
          <p14:tracePt t="88514" x="1800225" y="4619625"/>
          <p14:tracePt t="88547" x="1857375" y="4538663"/>
          <p14:tracePt t="88563" x="1876425" y="4505325"/>
          <p14:tracePt t="88588" x="1890713" y="4476750"/>
          <p14:tracePt t="88607" x="1895475" y="4462463"/>
          <p14:tracePt t="88611" x="1895475" y="4457700"/>
          <p14:tracePt t="88635" x="1900238" y="4438650"/>
          <p14:tracePt t="88659" x="1900238" y="4424363"/>
          <p14:tracePt t="88674" x="1900238" y="4419600"/>
          <p14:tracePt t="88718" x="1900238" y="4414838"/>
          <p14:tracePt t="88732" x="1895475" y="4414838"/>
          <p14:tracePt t="88749" x="1885950" y="4410075"/>
          <p14:tracePt t="88765" x="1862138" y="4400550"/>
          <p14:tracePt t="88783" x="1785938" y="4367213"/>
          <p14:tracePt t="88798" x="1714500" y="4338638"/>
          <p14:tracePt t="88837" x="1638300" y="4319588"/>
          <p14:tracePt t="88842" x="1628775" y="4319588"/>
          <p14:tracePt t="88858" x="1624013" y="4319588"/>
          <p14:tracePt t="88900" x="1600200" y="4319588"/>
          <p14:tracePt t="88932" x="1562100" y="4319588"/>
          <p14:tracePt t="88951" x="1423988" y="4343400"/>
          <p14:tracePt t="88983" x="1333500" y="4381500"/>
          <p14:tracePt t="88998" x="1328738" y="4386263"/>
          <p14:tracePt t="89221" x="1347788" y="4386263"/>
          <p14:tracePt t="89238" x="1381125" y="4386263"/>
          <p14:tracePt t="89263" x="1414463" y="4386263"/>
          <p14:tracePt t="89280" x="1428750" y="4386263"/>
          <p14:tracePt t="89312" x="1476375" y="4391025"/>
          <p14:tracePt t="89329" x="1524000" y="4391025"/>
          <p14:tracePt t="89347" x="1566863" y="4395788"/>
          <p14:tracePt t="89365" x="1600200" y="4400550"/>
          <p14:tracePt t="89389" x="1619250" y="4400550"/>
          <p14:tracePt t="89391" x="1619250" y="4405313"/>
          <p14:tracePt t="89421" x="1624013" y="4405313"/>
          <p14:tracePt t="89437" x="1628775" y="4405313"/>
          <p14:tracePt t="89472" x="1681163" y="4405313"/>
          <p14:tracePt t="89513" x="1733550" y="4405313"/>
          <p14:tracePt t="89530" x="1747838" y="4405313"/>
          <p14:tracePt t="89565" x="1843088" y="4405313"/>
          <p14:tracePt t="89571" x="1862138" y="4405313"/>
          <p14:tracePt t="89577" x="1885950" y="4405313"/>
          <p14:tracePt t="89627" x="1957388" y="4405313"/>
          <p14:tracePt t="89643" x="1966913" y="4405313"/>
          <p14:tracePt t="89672" x="1981200" y="4405313"/>
          <p14:tracePt t="89691" x="2157413" y="4405313"/>
          <p14:tracePt t="89730" x="2200275" y="4405313"/>
          <p14:tracePt t="89780" x="2276475" y="4405313"/>
          <p14:tracePt t="89801" x="2328863" y="4410075"/>
          <p14:tracePt t="89826" x="2419350" y="4410075"/>
          <p14:tracePt t="89857" x="2438400" y="4410075"/>
          <p14:tracePt t="89940" x="2443163" y="4410075"/>
          <p14:tracePt t="90317" x="2433638" y="4414838"/>
          <p14:tracePt t="90349" x="2424113" y="4419600"/>
          <p14:tracePt t="90355" x="2414588" y="4419600"/>
          <p14:tracePt t="90375" x="2319338" y="4433888"/>
          <p14:tracePt t="90402" x="2138363" y="4433888"/>
          <p14:tracePt t="90439" x="1947863" y="4433888"/>
          <p14:tracePt t="90482" x="1900238" y="4433888"/>
          <p14:tracePt t="90484" x="1885950" y="4433888"/>
          <p14:tracePt t="90498" x="1857375" y="4433888"/>
          <p14:tracePt t="90502" x="1809750" y="4433888"/>
          <p14:tracePt t="90534" x="1671638" y="4433888"/>
          <p14:tracePt t="90560" x="1647825" y="4433888"/>
          <p14:tracePt t="91015" x="1657350" y="4433888"/>
          <p14:tracePt t="91046" x="1666875" y="4433888"/>
          <p14:tracePt t="91076" x="1690688" y="4433888"/>
          <p14:tracePt t="91122" x="1724025" y="4433888"/>
          <p14:tracePt t="91124" x="1743075" y="4433888"/>
          <p14:tracePt t="91139" x="1766888" y="4433888"/>
          <p14:tracePt t="91160" x="1785938" y="4438650"/>
          <p14:tracePt t="91422" x="1795463" y="4438650"/>
          <p14:tracePt t="91450" x="1814513" y="4438650"/>
          <p14:tracePt t="91455" x="1819275" y="4438650"/>
          <p14:tracePt t="91473" x="1847850" y="4438650"/>
          <p14:tracePt t="91474" x="1857375" y="4438650"/>
          <p14:tracePt t="91517" x="1952625" y="4438650"/>
          <p14:tracePt t="91543" x="1962150" y="4438650"/>
          <p14:tracePt t="91654" x="1971675" y="4438650"/>
          <p14:tracePt t="92060" x="2114550" y="4438650"/>
          <p14:tracePt t="92075" x="2200275" y="4438650"/>
          <p14:tracePt t="92105" x="2309813" y="4438650"/>
          <p14:tracePt t="92107" x="2319338" y="4438650"/>
          <p14:tracePt t="92135" x="2347913" y="4438650"/>
          <p14:tracePt t="92138" x="2352675" y="4438650"/>
          <p14:tracePt t="92172" x="2371725" y="4433888"/>
          <p14:tracePt t="92189" x="2405063" y="4433888"/>
          <p14:tracePt t="92203" x="2452688" y="4433888"/>
          <p14:tracePt t="92233" x="2495550" y="4433888"/>
          <p14:tracePt t="92266" x="2495550" y="4429125"/>
          <p14:tracePt t="92323" x="2500313" y="4429125"/>
          <p14:tracePt t="92797" x="2528888" y="4429125"/>
          <p14:tracePt t="92825" x="2562225" y="4429125"/>
          <p14:tracePt t="92842" x="2576513" y="4429125"/>
          <p14:tracePt t="92873" x="2581275" y="4429125"/>
          <p14:tracePt t="92888" x="2595563" y="4429125"/>
          <p14:tracePt t="92917" x="2628900" y="4429125"/>
          <p14:tracePt t="92950" x="2657475" y="4429125"/>
          <p14:tracePt t="92997" x="2695575" y="4433888"/>
          <p14:tracePt t="92998" x="2709863" y="4433888"/>
          <p14:tracePt t="93012" x="2752725" y="4433888"/>
          <p14:tracePt t="93028" x="2800350" y="4433888"/>
          <p14:tracePt t="93043" x="2838450" y="4433888"/>
          <p14:tracePt t="93076" x="2924175" y="4433888"/>
          <p14:tracePt t="93105" x="3100388" y="4448175"/>
          <p14:tracePt t="93140" x="3143250" y="4448175"/>
          <p14:tracePt t="94890" x="3114675" y="4448175"/>
          <p14:tracePt t="94903" x="3095625" y="4448175"/>
          <p14:tracePt t="94934" x="3014663" y="4448175"/>
          <p14:tracePt t="94949" x="2947988" y="4448175"/>
          <p14:tracePt t="94981" x="2809875" y="4448175"/>
          <p14:tracePt t="94985" x="2786063" y="4452938"/>
          <p14:tracePt t="95015" x="2747963" y="4457700"/>
          <p14:tracePt t="95046" x="2719388" y="4462463"/>
          <p14:tracePt t="95076" x="2614613" y="4471988"/>
          <p14:tracePt t="95107" x="2500313" y="4476750"/>
          <p14:tracePt t="95139" x="2495550" y="4476750"/>
          <p14:tracePt t="95183" x="2471738" y="4476750"/>
          <p14:tracePt t="95188" x="2466975" y="4476750"/>
          <p14:tracePt t="95217" x="2452688" y="4476750"/>
          <p14:tracePt t="95280" x="2438400" y="4476750"/>
          <p14:tracePt t="95310" x="2381250" y="4476750"/>
          <p14:tracePt t="95315" x="2366963" y="4476750"/>
          <p14:tracePt t="95327" x="2357438" y="4476750"/>
          <p14:tracePt t="95357" x="2343150" y="4476750"/>
          <p14:tracePt t="95735" x="2347913" y="4476750"/>
          <p14:tracePt t="95793" x="2352675" y="4476750"/>
          <p14:tracePt t="95828" x="2366963" y="4476750"/>
          <p14:tracePt t="95857" x="2381250" y="4476750"/>
          <p14:tracePt t="95906" x="2395538" y="4476750"/>
          <p14:tracePt t="95931" x="2438400" y="4471988"/>
          <p14:tracePt t="95937" x="2443163" y="4467225"/>
          <p14:tracePt t="95952" x="2447925" y="4467225"/>
          <p14:tracePt t="95968" x="2457450" y="4467225"/>
          <p14:tracePt t="95998" x="2505075" y="4457700"/>
          <p14:tracePt t="96013" x="2528888" y="4457700"/>
          <p14:tracePt t="96028" x="2533650" y="4457700"/>
          <p14:tracePt t="96032" x="2538413" y="4457700"/>
          <p14:tracePt t="96059" x="2547938" y="4457700"/>
          <p14:tracePt t="96074" x="2562225" y="4457700"/>
          <p14:tracePt t="96110" x="2609850" y="4457700"/>
          <p14:tracePt t="96113" x="2624138" y="4462463"/>
          <p14:tracePt t="96151" x="2686050" y="4476750"/>
          <p14:tracePt t="96202" x="2700338" y="4524375"/>
          <p14:tracePt t="96215" x="2705100" y="4562475"/>
          <p14:tracePt t="96230" x="2705100" y="4576763"/>
          <p14:tracePt t="96234" x="2709863" y="4591050"/>
          <p14:tracePt t="96238" x="2714625" y="4614863"/>
          <p14:tracePt t="96253" x="2714625" y="4657725"/>
          <p14:tracePt t="96261" x="2714625" y="4672013"/>
          <p14:tracePt t="96268" x="2714625" y="4695825"/>
          <p14:tracePt t="96282" x="2714625" y="4729163"/>
          <p14:tracePt t="96325" x="2686050" y="4838700"/>
          <p14:tracePt t="96327" x="2676525" y="4852988"/>
          <p14:tracePt t="96342" x="2667000" y="4867275"/>
          <p14:tracePt t="96344" x="2662238" y="4886325"/>
          <p14:tracePt t="96373" x="2633663" y="4929188"/>
          <p14:tracePt t="96389" x="2628900" y="4943475"/>
          <p14:tracePt t="96415" x="2624138" y="4953000"/>
          <p14:tracePt t="96418" x="2624138" y="4957763"/>
          <p14:tracePt t="96435" x="2619375" y="4962525"/>
          <p14:tracePt t="96440" x="2619375" y="4967288"/>
          <p14:tracePt t="96456" x="2609850" y="4976813"/>
          <p14:tracePt t="96500" x="2581275" y="5005388"/>
          <p14:tracePt t="96504" x="2571750" y="5019675"/>
          <p14:tracePt t="96530" x="2557463" y="5038725"/>
          <p14:tracePt t="96534" x="2552700" y="5048250"/>
          <p14:tracePt t="96546" x="2538413" y="5062538"/>
          <p14:tracePt t="96575" x="2519363" y="5086350"/>
          <p14:tracePt t="96604" x="2514600" y="5095875"/>
          <p14:tracePt t="96639" x="2471738" y="5124450"/>
          <p14:tracePt t="96667" x="2400300" y="5153025"/>
          <p14:tracePt t="96697" x="2333625" y="5176838"/>
          <p14:tracePt t="96716" x="2295525" y="5191125"/>
          <p14:tracePt t="96748" x="2185988" y="5214938"/>
          <p14:tracePt t="96796" x="2028825" y="5224463"/>
          <p14:tracePt t="96825" x="1990725" y="5219700"/>
          <p14:tracePt t="96855" x="1943100" y="5219700"/>
          <p14:tracePt t="96871" x="1909763" y="5219700"/>
          <p14:tracePt t="96905" x="1881188" y="5210175"/>
          <p14:tracePt t="96931" x="1876425" y="5195888"/>
          <p14:tracePt t="96935" x="1871663" y="5191125"/>
          <p14:tracePt t="96949" x="1866900" y="5191125"/>
          <p14:tracePt t="96951" x="1862138" y="5191125"/>
          <p14:tracePt t="96980" x="1843088" y="5176838"/>
          <p14:tracePt t="97015" x="1838325" y="5153025"/>
          <p14:tracePt t="97042" x="1833563" y="5100638"/>
          <p14:tracePt t="97075" x="1824038" y="5043488"/>
          <p14:tracePt t="97091" x="1824038" y="5029200"/>
          <p14:tracePt t="97094" x="1824038" y="5024438"/>
          <p14:tracePt t="97120" x="1824038" y="5005388"/>
          <p14:tracePt t="97122" x="1824038" y="5000625"/>
          <p14:tracePt t="97138" x="1824038" y="4991100"/>
          <p14:tracePt t="97171" x="1824038" y="4967288"/>
          <p14:tracePt t="97198" x="1838325" y="4943475"/>
          <p14:tracePt t="97236" x="1885950" y="4886325"/>
          <p14:tracePt t="97251" x="1905000" y="4867275"/>
          <p14:tracePt t="97278" x="1938338" y="4833938"/>
          <p14:tracePt t="97280" x="1952625" y="4824413"/>
          <p14:tracePt t="97294" x="1966913" y="4814888"/>
          <p14:tracePt t="97323" x="1985963" y="4805363"/>
          <p14:tracePt t="97324" x="1995488" y="4805363"/>
          <p14:tracePt t="97389" x="2000250" y="4805363"/>
          <p14:tracePt t="97403" x="2033588" y="4810125"/>
          <p14:tracePt t="97418" x="2076450" y="4833938"/>
          <p14:tracePt t="97434" x="2105025" y="4843463"/>
          <p14:tracePt t="97437" x="2119313" y="4848225"/>
          <p14:tracePt t="97448" x="2124075" y="4852988"/>
          <p14:tracePt t="97481" x="2128838" y="4852988"/>
          <p14:tracePt t="97560" x="2152650" y="4872038"/>
          <p14:tracePt t="97577" x="2166938" y="4881563"/>
          <p14:tracePt t="97608" x="2205038" y="4914900"/>
          <p14:tracePt t="97611" x="2219325" y="4929188"/>
          <p14:tracePt t="97626" x="2228850" y="4938713"/>
          <p14:tracePt t="97629" x="2233613" y="4948238"/>
          <p14:tracePt t="97638" x="2238375" y="4957763"/>
          <p14:tracePt t="97639" x="2243138" y="4962525"/>
          <p14:tracePt t="97653" x="2252663" y="4972050"/>
          <p14:tracePt t="97692" x="2252663" y="5000625"/>
          <p14:tracePt t="97735" x="2262188" y="5033963"/>
          <p14:tracePt t="97738" x="2266950" y="5043488"/>
          <p14:tracePt t="97762" x="2266950" y="5057775"/>
          <p14:tracePt t="97794" x="2266950" y="5072063"/>
          <p14:tracePt t="97826" x="2266950" y="5086350"/>
          <p14:tracePt t="97828" x="2266950" y="5091113"/>
          <p14:tracePt t="97844" x="2266950" y="5095875"/>
          <p14:tracePt t="97860" x="2266950" y="5105400"/>
          <p14:tracePt t="97886" x="2262188" y="5119688"/>
          <p14:tracePt t="97888" x="2262188" y="5129213"/>
          <p14:tracePt t="97925" x="2233613" y="5176838"/>
          <p14:tracePt t="97965" x="2205038" y="5219700"/>
          <p14:tracePt t="97999" x="2171700" y="5248275"/>
          <p14:tracePt t="98014" x="2147888" y="5262563"/>
          <p14:tracePt t="98029" x="2128838" y="5267325"/>
          <p14:tracePt t="98044" x="2109788" y="5267325"/>
          <p14:tracePt t="98046" x="2085975" y="5272088"/>
          <p14:tracePt t="98074" x="2038350" y="5272088"/>
          <p14:tracePt t="98104" x="1957388" y="5272088"/>
          <p14:tracePt t="98106" x="1943100" y="5272088"/>
          <p14:tracePt t="98154" x="1881188" y="5248275"/>
          <p14:tracePt t="98185" x="1847850" y="5210175"/>
          <p14:tracePt t="98187" x="1838325" y="5191125"/>
          <p14:tracePt t="98202" x="1824038" y="5181600"/>
          <p14:tracePt t="98234" x="1771650" y="5119688"/>
          <p14:tracePt t="98263" x="1766888" y="5110163"/>
          <p14:tracePt t="98421" x="1733550" y="5129213"/>
          <p14:tracePt t="98434" x="1724025" y="5133975"/>
          <p14:tracePt t="98436" x="1709738" y="5148263"/>
          <p14:tracePt t="98451" x="1666875" y="5176838"/>
          <p14:tracePt t="98498" x="1543050" y="5253038"/>
          <p14:tracePt t="98513" x="1504950" y="5262563"/>
          <p14:tracePt t="98545" x="1433513" y="5272088"/>
          <p14:tracePt t="98575" x="1376363" y="5276850"/>
          <p14:tracePt t="98610" x="1366838" y="5276850"/>
          <p14:tracePt t="98627" x="1357313" y="5276850"/>
          <p14:tracePt t="98657" x="1333500" y="5272088"/>
          <p14:tracePt t="98666" x="1333500" y="5267325"/>
          <p14:tracePt t="98702" x="1300163" y="5243513"/>
          <p14:tracePt t="98735" x="1271588" y="5224463"/>
          <p14:tracePt t="98751" x="1266825" y="5224463"/>
          <p14:tracePt t="99138" x="1266825" y="5205413"/>
          <p14:tracePt t="99172" x="1266825" y="5200650"/>
          <p14:tracePt t="99260" x="1271588" y="5167313"/>
          <p14:tracePt t="99262" x="1276350" y="5162550"/>
          <p14:tracePt t="99282" x="1281113" y="5157788"/>
          <p14:tracePt t="99311" x="1281113" y="5153025"/>
          <p14:tracePt t="99358" x="1309688" y="5105400"/>
          <p14:tracePt t="99377" x="1323975" y="5076825"/>
          <p14:tracePt t="99402" x="1352550" y="5048250"/>
          <p14:tracePt t="99419" x="1362075" y="5029200"/>
          <p14:tracePt t="99453" x="1362075" y="5024438"/>
          <p14:tracePt t="99500" x="1371600" y="5019675"/>
          <p14:tracePt t="99515" x="1381125" y="5014913"/>
          <p14:tracePt t="99549" x="1385888" y="5010150"/>
          <p14:tracePt t="99596" x="1409700" y="5000625"/>
          <p14:tracePt t="99598" x="1423988" y="4995863"/>
          <p14:tracePt t="99627" x="1438275" y="4995863"/>
          <p14:tracePt t="99723" x="1514475" y="4995863"/>
          <p14:tracePt t="99724" x="1519238" y="4995863"/>
          <p14:tracePt t="99794" x="1562100" y="5038725"/>
          <p14:tracePt t="99844" x="1590675" y="5086350"/>
          <p14:tracePt t="99863" x="1590675" y="5105400"/>
          <p14:tracePt t="99909" x="1590675" y="5157788"/>
          <p14:tracePt t="99923" x="1590675" y="5181600"/>
          <p14:tracePt t="99953" x="1590675" y="5200650"/>
          <p14:tracePt t="99968" x="1590675" y="5214938"/>
          <p14:tracePt t="99998" x="1590675" y="5238750"/>
          <p14:tracePt t="100019" x="1585913" y="5238750"/>
          <p14:tracePt t="100077" x="1581150" y="5248275"/>
          <p14:tracePt t="100108" x="1619250" y="5200650"/>
          <p14:tracePt t="100129" x="1704975" y="5181600"/>
          <p14:tracePt t="100138" x="1824038" y="5153025"/>
          <p14:tracePt t="100153" x="1919288" y="5138738"/>
          <p14:tracePt t="100190" x="2028825" y="5129213"/>
          <p14:tracePt t="100247" x="2143125" y="5129213"/>
          <p14:tracePt t="100263" x="2147888" y="5129213"/>
          <p14:tracePt t="100329" x="2147888" y="5157788"/>
          <p14:tracePt t="100346" x="2147888" y="5176838"/>
          <p14:tracePt t="100365" x="2138363" y="5219700"/>
          <p14:tracePt t="100379" x="2128838" y="5257800"/>
          <p14:tracePt t="100410" x="2076450" y="5376863"/>
          <p14:tracePt t="100431" x="2052638" y="5434013"/>
          <p14:tracePt t="100448" x="2024063" y="5491163"/>
          <p14:tracePt t="100476" x="1985963" y="5529263"/>
          <p14:tracePt t="100496" x="1938338" y="5548313"/>
          <p14:tracePt t="100518" x="1776413" y="5553075"/>
          <p14:tracePt t="100520" x="1719263" y="5553075"/>
          <p14:tracePt t="100530" x="1662113" y="5553075"/>
          <p14:tracePt t="100562" x="1438275" y="5543550"/>
          <p14:tracePt t="100578" x="1395413" y="5538788"/>
          <p14:tracePt t="100610" x="1376363" y="5538788"/>
          <p14:tracePt t="100659" x="1347788" y="5538788"/>
          <p14:tracePt t="100671" x="1323975" y="5534025"/>
          <p14:tracePt t="100689" x="1309688" y="5534025"/>
          <p14:tracePt t="100730" x="1281113" y="5534025"/>
          <p14:tracePt t="100762" x="1257300" y="5534025"/>
          <p14:tracePt t="100808" x="1176338" y="5534025"/>
          <p14:tracePt t="100812" x="1171575" y="5534025"/>
          <p14:tracePt t="100828" x="1157288" y="5538788"/>
          <p14:tracePt t="100856" x="1119188" y="5548313"/>
          <p14:tracePt t="100857" x="1104900" y="5553075"/>
          <p14:tracePt t="100874" x="1081088" y="5553075"/>
          <p14:tracePt t="100908" x="1062038" y="5557838"/>
          <p14:tracePt t="101139" x="1076325" y="5557838"/>
          <p14:tracePt t="101157" x="1176338" y="5557838"/>
          <p14:tracePt t="101175" x="1271588" y="5557838"/>
          <p14:tracePt t="101190" x="1328738" y="5557838"/>
          <p14:tracePt t="101205" x="1385888" y="5557838"/>
          <p14:tracePt t="101234" x="1409700" y="5557838"/>
          <p14:tracePt t="101278" x="1547813" y="5557838"/>
          <p14:tracePt t="101309" x="1647825" y="5557838"/>
          <p14:tracePt t="101323" x="1662113" y="5562600"/>
          <p14:tracePt t="101361" x="1666875" y="5562600"/>
          <p14:tracePt t="101410" x="1733550" y="5576888"/>
          <p14:tracePt t="101453" x="1795463" y="5581650"/>
          <p14:tracePt t="101573" x="1800225" y="5581650"/>
          <p14:tracePt t="101612" x="1814513" y="5576888"/>
          <p14:tracePt t="101647" x="1819275" y="5572125"/>
          <p14:tracePt t="102593"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1ED877D1-3DC2-4C65-9573-6D11A359C2E2}"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21ABCA66-739D-4423-BE97-1D7CFA6E2BFC}" type="slidenum">
              <a:rPr lang="en-US" altLang="zh-CN"/>
              <a:pPr>
                <a:defRPr/>
              </a:pPr>
              <a:t>27</a:t>
            </a:fld>
            <a:endParaRPr lang="en-US" altLang="zh-CN"/>
          </a:p>
        </p:txBody>
      </p:sp>
      <p:sp>
        <p:nvSpPr>
          <p:cNvPr id="105474" name="Rectangle 2"/>
          <p:cNvSpPr>
            <a:spLocks noGrp="1" noChangeArrowheads="1"/>
          </p:cNvSpPr>
          <p:nvPr>
            <p:ph type="title"/>
          </p:nvPr>
        </p:nvSpPr>
        <p:spPr/>
        <p:txBody>
          <a:bodyPr/>
          <a:lstStyle/>
          <a:p>
            <a:pPr eaLnBrk="1" hangingPunct="1">
              <a:defRPr/>
            </a:pPr>
            <a:r>
              <a:rPr lang="en-US" altLang="zh-CN" dirty="0" smtClean="0"/>
              <a:t>8 </a:t>
            </a:r>
            <a:r>
              <a:rPr lang="zh-CN" altLang="en-US" dirty="0" smtClean="0"/>
              <a:t>别名（续）</a:t>
            </a:r>
          </a:p>
        </p:txBody>
      </p:sp>
      <p:sp>
        <p:nvSpPr>
          <p:cNvPr id="21510" name="Rectangle 3"/>
          <p:cNvSpPr>
            <a:spLocks noGrp="1" noChangeArrowheads="1"/>
          </p:cNvSpPr>
          <p:nvPr>
            <p:ph type="body" idx="1"/>
          </p:nvPr>
        </p:nvSpPr>
        <p:spPr>
          <a:xfrm>
            <a:off x="457200" y="1066800"/>
            <a:ext cx="8229600" cy="5064125"/>
          </a:xfrm>
        </p:spPr>
        <p:txBody>
          <a:bodyPr/>
          <a:lstStyle/>
          <a:p>
            <a:pPr eaLnBrk="1" hangingPunct="1">
              <a:buNone/>
            </a:pPr>
            <a:r>
              <a:rPr lang="en-US" altLang="zh-CN" sz="2000" dirty="0">
                <a:solidFill>
                  <a:srgbClr val="000099"/>
                </a:solidFill>
              </a:rPr>
              <a:t>% coin copy.c0 -d</a:t>
            </a:r>
          </a:p>
          <a:p>
            <a:pPr eaLnBrk="1" hangingPunct="1">
              <a:buNone/>
            </a:pPr>
            <a:r>
              <a:rPr lang="en-US" altLang="zh-CN" sz="2000" dirty="0">
                <a:solidFill>
                  <a:srgbClr val="000099"/>
                </a:solidFill>
              </a:rPr>
              <a:t>Coin 0.2.9 'Penny'(r10, Fri Jan 6 22:08:54 EST 2012)</a:t>
            </a:r>
          </a:p>
          <a:p>
            <a:pPr eaLnBrk="1" hangingPunct="1">
              <a:buNone/>
            </a:pPr>
            <a:r>
              <a:rPr lang="en-US" altLang="zh-CN" sz="2000" dirty="0">
                <a:solidFill>
                  <a:srgbClr val="000099"/>
                </a:solidFill>
              </a:rPr>
              <a:t>Type `#help' for help or `#quit' to exit.</a:t>
            </a:r>
          </a:p>
          <a:p>
            <a:pPr eaLnBrk="1" hangingPunct="1">
              <a:buNone/>
            </a:pPr>
            <a:r>
              <a:rPr lang="en-US" altLang="zh-CN" sz="2000" dirty="0">
                <a:solidFill>
                  <a:srgbClr val="000099"/>
                </a:solidFill>
              </a:rPr>
              <a:t>--&gt; </a:t>
            </a:r>
            <a:r>
              <a:rPr lang="en-US" altLang="zh-CN" sz="2000" dirty="0" err="1">
                <a:solidFill>
                  <a:srgbClr val="000099"/>
                </a:solidFill>
              </a:rPr>
              <a:t>int</a:t>
            </a:r>
            <a:r>
              <a:rPr lang="en-US" altLang="zh-CN" sz="2000" dirty="0">
                <a:solidFill>
                  <a:srgbClr val="000099"/>
                </a:solidFill>
              </a:rPr>
              <a:t>[] A = </a:t>
            </a:r>
            <a:r>
              <a:rPr lang="en-US" altLang="zh-CN" sz="2000" dirty="0" err="1">
                <a:solidFill>
                  <a:srgbClr val="000099"/>
                </a:solidFill>
              </a:rPr>
              <a:t>alloc_array</a:t>
            </a:r>
            <a:r>
              <a:rPr lang="en-US" altLang="zh-CN" sz="2000" dirty="0">
                <a:solidFill>
                  <a:srgbClr val="000099"/>
                </a:solidFill>
              </a:rPr>
              <a:t>(</a:t>
            </a:r>
            <a:r>
              <a:rPr lang="en-US" altLang="zh-CN" sz="2000" dirty="0" err="1">
                <a:solidFill>
                  <a:srgbClr val="000099"/>
                </a:solidFill>
              </a:rPr>
              <a:t>int</a:t>
            </a:r>
            <a:r>
              <a:rPr lang="en-US" altLang="zh-CN" sz="2000" dirty="0">
                <a:solidFill>
                  <a:srgbClr val="000099"/>
                </a:solidFill>
              </a:rPr>
              <a:t>, 10);</a:t>
            </a:r>
          </a:p>
          <a:p>
            <a:pPr eaLnBrk="1" hangingPunct="1">
              <a:buNone/>
            </a:pPr>
            <a:r>
              <a:rPr lang="en-US" altLang="zh-CN" sz="2000" dirty="0">
                <a:solidFill>
                  <a:srgbClr val="000099"/>
                </a:solidFill>
              </a:rPr>
              <a:t>A is 0xF3B8DFF0 (</a:t>
            </a:r>
            <a:r>
              <a:rPr lang="en-US" altLang="zh-CN" sz="2000" dirty="0" err="1">
                <a:solidFill>
                  <a:srgbClr val="000099"/>
                </a:solidFill>
              </a:rPr>
              <a:t>int</a:t>
            </a:r>
            <a:r>
              <a:rPr lang="en-US" altLang="zh-CN" sz="2000" dirty="0">
                <a:solidFill>
                  <a:srgbClr val="000099"/>
                </a:solidFill>
              </a:rPr>
              <a:t>[] with 10 elements)</a:t>
            </a:r>
          </a:p>
          <a:p>
            <a:pPr eaLnBrk="1" hangingPunct="1">
              <a:buNone/>
            </a:pPr>
            <a:r>
              <a:rPr lang="en-US" altLang="zh-CN" sz="2000" dirty="0">
                <a:solidFill>
                  <a:srgbClr val="000099"/>
                </a:solidFill>
              </a:rPr>
              <a:t>--&gt; for (</a:t>
            </a:r>
            <a:r>
              <a:rPr lang="en-US" altLang="zh-CN" sz="2000" dirty="0" err="1">
                <a:solidFill>
                  <a:srgbClr val="000099"/>
                </a:solidFill>
              </a:rPr>
              <a:t>int</a:t>
            </a:r>
            <a:r>
              <a:rPr lang="en-US" altLang="zh-CN" sz="2000" dirty="0">
                <a:solidFill>
                  <a:srgbClr val="000099"/>
                </a:solidFill>
              </a:rPr>
              <a:t> </a:t>
            </a:r>
            <a:r>
              <a:rPr lang="en-US" altLang="zh-CN" sz="2000" dirty="0" err="1">
                <a:solidFill>
                  <a:srgbClr val="000099"/>
                </a:solidFill>
              </a:rPr>
              <a:t>i</a:t>
            </a:r>
            <a:r>
              <a:rPr lang="en-US" altLang="zh-CN" sz="2000" dirty="0">
                <a:solidFill>
                  <a:srgbClr val="000099"/>
                </a:solidFill>
              </a:rPr>
              <a:t> = 0; </a:t>
            </a:r>
            <a:r>
              <a:rPr lang="en-US" altLang="zh-CN" sz="2000" dirty="0" err="1">
                <a:solidFill>
                  <a:srgbClr val="000099"/>
                </a:solidFill>
              </a:rPr>
              <a:t>i</a:t>
            </a:r>
            <a:r>
              <a:rPr lang="en-US" altLang="zh-CN" sz="2000" dirty="0">
                <a:solidFill>
                  <a:srgbClr val="000099"/>
                </a:solidFill>
              </a:rPr>
              <a:t> &lt; 10; </a:t>
            </a:r>
            <a:r>
              <a:rPr lang="en-US" altLang="zh-CN" sz="2000" dirty="0" err="1">
                <a:solidFill>
                  <a:srgbClr val="000099"/>
                </a:solidFill>
              </a:rPr>
              <a:t>i</a:t>
            </a:r>
            <a:r>
              <a:rPr lang="en-US" altLang="zh-CN" sz="2000" dirty="0">
                <a:solidFill>
                  <a:srgbClr val="000099"/>
                </a:solidFill>
              </a:rPr>
              <a:t>++) A[</a:t>
            </a:r>
            <a:r>
              <a:rPr lang="en-US" altLang="zh-CN" sz="2000" dirty="0" err="1">
                <a:solidFill>
                  <a:srgbClr val="000099"/>
                </a:solidFill>
              </a:rPr>
              <a:t>i</a:t>
            </a:r>
            <a:r>
              <a:rPr lang="en-US" altLang="zh-CN" sz="2000" dirty="0">
                <a:solidFill>
                  <a:srgbClr val="000099"/>
                </a:solidFill>
              </a:rPr>
              <a:t>] = </a:t>
            </a:r>
            <a:r>
              <a:rPr lang="en-US" altLang="zh-CN" sz="2000" dirty="0" err="1">
                <a:solidFill>
                  <a:srgbClr val="000099"/>
                </a:solidFill>
              </a:rPr>
              <a:t>i</a:t>
            </a:r>
            <a:r>
              <a:rPr lang="en-US" altLang="zh-CN" sz="2000" dirty="0">
                <a:solidFill>
                  <a:srgbClr val="000099"/>
                </a:solidFill>
              </a:rPr>
              <a:t>*</a:t>
            </a:r>
            <a:r>
              <a:rPr lang="en-US" altLang="zh-CN" sz="2000" dirty="0" err="1">
                <a:solidFill>
                  <a:srgbClr val="000099"/>
                </a:solidFill>
              </a:rPr>
              <a:t>i</a:t>
            </a:r>
            <a:r>
              <a:rPr lang="en-US" altLang="zh-CN" sz="2000" dirty="0">
                <a:solidFill>
                  <a:srgbClr val="000099"/>
                </a:solidFill>
              </a:rPr>
              <a:t>;</a:t>
            </a:r>
          </a:p>
          <a:p>
            <a:pPr eaLnBrk="1" hangingPunct="1">
              <a:buNone/>
            </a:pPr>
            <a:r>
              <a:rPr lang="en-US" altLang="zh-CN" sz="2000" dirty="0">
                <a:solidFill>
                  <a:srgbClr val="000099"/>
                </a:solidFill>
              </a:rPr>
              <a:t>--&gt; </a:t>
            </a:r>
            <a:r>
              <a:rPr lang="en-US" altLang="zh-CN" sz="2000" dirty="0" err="1">
                <a:solidFill>
                  <a:srgbClr val="000099"/>
                </a:solidFill>
              </a:rPr>
              <a:t>int</a:t>
            </a:r>
            <a:r>
              <a:rPr lang="en-US" altLang="zh-CN" sz="2000" dirty="0">
                <a:solidFill>
                  <a:srgbClr val="000099"/>
                </a:solidFill>
              </a:rPr>
              <a:t>[] B = </a:t>
            </a:r>
            <a:r>
              <a:rPr lang="en-US" altLang="zh-CN" sz="2000" dirty="0" err="1">
                <a:solidFill>
                  <a:srgbClr val="000099"/>
                </a:solidFill>
              </a:rPr>
              <a:t>array_copy</a:t>
            </a:r>
            <a:r>
              <a:rPr lang="en-US" altLang="zh-CN" sz="2000" dirty="0">
                <a:solidFill>
                  <a:srgbClr val="000099"/>
                </a:solidFill>
              </a:rPr>
              <a:t>(A, 10);</a:t>
            </a:r>
          </a:p>
          <a:p>
            <a:pPr eaLnBrk="1" hangingPunct="1">
              <a:buNone/>
            </a:pPr>
            <a:r>
              <a:rPr lang="en-US" altLang="zh-CN" sz="2000" dirty="0">
                <a:solidFill>
                  <a:srgbClr val="000099"/>
                </a:solidFill>
              </a:rPr>
              <a:t>B is 0xF3B8DFB0 (</a:t>
            </a:r>
            <a:r>
              <a:rPr lang="en-US" altLang="zh-CN" sz="2000" dirty="0" err="1">
                <a:solidFill>
                  <a:srgbClr val="000099"/>
                </a:solidFill>
              </a:rPr>
              <a:t>int</a:t>
            </a:r>
            <a:r>
              <a:rPr lang="en-US" altLang="zh-CN" sz="2000" dirty="0">
                <a:solidFill>
                  <a:srgbClr val="000099"/>
                </a:solidFill>
              </a:rPr>
              <a:t>[] with 10 elements)</a:t>
            </a:r>
          </a:p>
          <a:p>
            <a:pPr eaLnBrk="1" hangingPunct="1">
              <a:buNone/>
            </a:pPr>
            <a:r>
              <a:rPr lang="en-US" altLang="zh-CN" sz="2000" dirty="0">
                <a:solidFill>
                  <a:srgbClr val="000099"/>
                </a:solidFill>
              </a:rPr>
              <a:t>--&gt; B[9];</a:t>
            </a:r>
          </a:p>
          <a:p>
            <a:pPr eaLnBrk="1" hangingPunct="1">
              <a:buNone/>
            </a:pPr>
            <a:r>
              <a:rPr lang="en-US" altLang="zh-CN" sz="2000" dirty="0">
                <a:solidFill>
                  <a:srgbClr val="000099"/>
                </a:solidFill>
              </a:rPr>
              <a:t>81 (</a:t>
            </a:r>
            <a:r>
              <a:rPr lang="en-US" altLang="zh-CN" sz="2000" dirty="0" err="1">
                <a:solidFill>
                  <a:srgbClr val="000099"/>
                </a:solidFill>
              </a:rPr>
              <a:t>int</a:t>
            </a:r>
            <a:r>
              <a:rPr lang="en-US" altLang="zh-CN" sz="2000" dirty="0">
                <a:solidFill>
                  <a:srgbClr val="000099"/>
                </a:solidFill>
              </a:rPr>
              <a:t>)</a:t>
            </a:r>
          </a:p>
          <a:p>
            <a:pPr eaLnBrk="1" hangingPunct="1">
              <a:buNone/>
            </a:pPr>
            <a:r>
              <a:rPr lang="en-US" altLang="zh-CN" sz="2000" dirty="0">
                <a:solidFill>
                  <a:srgbClr val="000099"/>
                </a:solidFill>
              </a:rPr>
              <a:t>--&gt; A[9] = 17;</a:t>
            </a:r>
          </a:p>
          <a:p>
            <a:pPr eaLnBrk="1" hangingPunct="1">
              <a:buNone/>
            </a:pPr>
            <a:r>
              <a:rPr lang="en-US" altLang="zh-CN" sz="2000" dirty="0">
                <a:solidFill>
                  <a:srgbClr val="000099"/>
                </a:solidFill>
              </a:rPr>
              <a:t>A[9] is 17 (</a:t>
            </a:r>
            <a:r>
              <a:rPr lang="en-US" altLang="zh-CN" sz="2000" dirty="0" err="1">
                <a:solidFill>
                  <a:srgbClr val="000099"/>
                </a:solidFill>
              </a:rPr>
              <a:t>int</a:t>
            </a:r>
            <a:r>
              <a:rPr lang="en-US" altLang="zh-CN" sz="2000" dirty="0">
                <a:solidFill>
                  <a:srgbClr val="000099"/>
                </a:solidFill>
              </a:rPr>
              <a:t>)</a:t>
            </a:r>
          </a:p>
          <a:p>
            <a:pPr eaLnBrk="1" hangingPunct="1">
              <a:buNone/>
            </a:pPr>
            <a:r>
              <a:rPr lang="en-US" altLang="zh-CN" sz="2000" dirty="0">
                <a:solidFill>
                  <a:srgbClr val="000099"/>
                </a:solidFill>
              </a:rPr>
              <a:t>--&gt; B[9];</a:t>
            </a:r>
          </a:p>
          <a:p>
            <a:pPr eaLnBrk="1" hangingPunct="1">
              <a:buNone/>
            </a:pPr>
            <a:r>
              <a:rPr lang="en-US" altLang="zh-CN" sz="2000" dirty="0">
                <a:solidFill>
                  <a:srgbClr val="000099"/>
                </a:solidFill>
              </a:rPr>
              <a:t>81 (</a:t>
            </a:r>
            <a:r>
              <a:rPr lang="en-US" altLang="zh-CN" sz="2000" dirty="0" err="1">
                <a:solidFill>
                  <a:srgbClr val="000099"/>
                </a:solidFill>
              </a:rPr>
              <a:t>int</a:t>
            </a:r>
            <a:r>
              <a:rPr lang="en-US" altLang="zh-CN" sz="2000" dirty="0">
                <a:solidFill>
                  <a:srgbClr val="000099"/>
                </a:solidFill>
              </a:rPr>
              <a:t>)</a:t>
            </a:r>
          </a:p>
          <a:p>
            <a:pPr eaLnBrk="1" hangingPunct="1">
              <a:buNone/>
            </a:pPr>
            <a:r>
              <a:rPr lang="en-US" altLang="zh-CN" sz="2000" dirty="0">
                <a:solidFill>
                  <a:srgbClr val="000099"/>
                </a:solidFill>
              </a:rPr>
              <a:t>--&gt;</a:t>
            </a:r>
            <a:endParaRPr lang="en-US" altLang="zh-CN" sz="2000" dirty="0" smtClean="0">
              <a:solidFill>
                <a:srgbClr val="000099"/>
              </a:solidFill>
            </a:endParaRP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952540103"/>
      </p:ext>
    </p:extLst>
  </p:cSld>
  <p:clrMapOvr>
    <a:masterClrMapping/>
  </p:clrMapOvr>
  <mc:AlternateContent xmlns:mc="http://schemas.openxmlformats.org/markup-compatibility/2006">
    <mc:Choice xmlns:p14="http://schemas.microsoft.com/office/powerpoint/2010/main" Requires="p14">
      <p:transition spd="slow" p14:dur="2000" advTm="151150"/>
    </mc:Choice>
    <mc:Fallback>
      <p:transition spd="slow" advTm="151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9899" x="5110163" y="4562475"/>
          <p14:tracePt t="9995" x="5086350" y="4538663"/>
          <p14:tracePt t="10005" x="5072063" y="4529138"/>
          <p14:tracePt t="10038" x="4972050" y="4452938"/>
          <p14:tracePt t="10039" x="4919663" y="4424363"/>
          <p14:tracePt t="10055" x="4824413" y="4357688"/>
          <p14:tracePt t="10091" x="4552950" y="4186238"/>
          <p14:tracePt t="10096" x="4481513" y="4138613"/>
          <p14:tracePt t="10099" x="4419600" y="4090988"/>
          <p14:tracePt t="10114" x="4348163" y="4043363"/>
          <p14:tracePt t="10115" x="4276725" y="3995738"/>
          <p14:tracePt t="10134" x="4143375" y="3895725"/>
          <p14:tracePt t="10162" x="3833813" y="3667125"/>
          <p14:tracePt t="10177" x="3690938" y="3557588"/>
          <p14:tracePt t="10215" x="3371850" y="3286125"/>
          <p14:tracePt t="10255" x="3143250" y="3071813"/>
          <p14:tracePt t="10285" x="2967038" y="2924175"/>
          <p14:tracePt t="10286" x="2943225" y="2909888"/>
          <p14:tracePt t="10301" x="2909888" y="2886075"/>
          <p14:tracePt t="10303" x="2895600" y="2876550"/>
          <p14:tracePt t="10335" x="2795588" y="2814638"/>
          <p14:tracePt t="10339" x="2781300" y="2805113"/>
          <p14:tracePt t="10353" x="2733675" y="2786063"/>
          <p14:tracePt t="10354" x="2719388" y="2771775"/>
          <p14:tracePt t="10370" x="2614613" y="2705100"/>
          <p14:tracePt t="10397" x="2438400" y="2581275"/>
          <p14:tracePt t="10416" x="2286000" y="2490788"/>
          <p14:tracePt t="10431" x="2176463" y="2414588"/>
          <p14:tracePt t="10459" x="1947863" y="2233613"/>
          <p14:tracePt t="10474" x="1924050" y="2214563"/>
          <p14:tracePt t="10509" x="1728788" y="2043113"/>
          <p14:tracePt t="10522" x="1671638" y="1995488"/>
          <p14:tracePt t="10552" x="1638300" y="1962150"/>
          <p14:tracePt t="10584" x="1619250" y="1947863"/>
          <p14:tracePt t="10586" x="1609725" y="1943100"/>
          <p14:tracePt t="10678" x="1604963" y="1943100"/>
          <p14:tracePt t="10707" x="1524000" y="1924050"/>
          <p14:tracePt t="10724" x="1500188" y="1909763"/>
          <p14:tracePt t="10756" x="1438275" y="1885950"/>
          <p14:tracePt t="10786" x="1381125" y="1866900"/>
          <p14:tracePt t="10818" x="1366838" y="1862138"/>
          <p14:tracePt t="10930" x="1347788" y="1852613"/>
          <p14:tracePt t="10942" x="1333500" y="1833563"/>
          <p14:tracePt t="10978" x="1295400" y="1785938"/>
          <p14:tracePt t="11007" x="1281113" y="1762125"/>
          <p14:tracePt t="11008" x="1276350" y="1752600"/>
          <p14:tracePt t="11037" x="1266825" y="1738313"/>
          <p14:tracePt t="11051" x="1262063" y="1733550"/>
          <p14:tracePt t="11100" x="1257300" y="1724025"/>
          <p14:tracePt t="11192" x="1252538" y="1709738"/>
          <p14:tracePt t="11238" x="1252538" y="1704975"/>
          <p14:tracePt t="11272" x="1252538" y="1690688"/>
          <p14:tracePt t="11287" x="1252538" y="1676400"/>
          <p14:tracePt t="11332" x="1252538" y="1666875"/>
          <p14:tracePt t="11383" x="1252538" y="1662113"/>
          <p14:tracePt t="11447" x="1252538" y="1647825"/>
          <p14:tracePt t="11488" x="1252538" y="1619250"/>
          <p14:tracePt t="11522" x="1252538" y="1585913"/>
          <p14:tracePt t="11550" x="1252538" y="1581150"/>
          <p14:tracePt t="11600" x="1257300" y="1576388"/>
          <p14:tracePt t="11633" x="1266825" y="1547813"/>
          <p14:tracePt t="11658" x="1276350" y="1533525"/>
          <p14:tracePt t="11692" x="1338263" y="1500188"/>
          <p14:tracePt t="11707" x="1385888" y="1476375"/>
          <p14:tracePt t="11723" x="1423988" y="1462088"/>
          <p14:tracePt t="11757" x="1509713" y="1433513"/>
          <p14:tracePt t="11787" x="1614488" y="1428750"/>
          <p14:tracePt t="11820" x="1714500" y="1428750"/>
          <p14:tracePt t="11851" x="1790700" y="1428750"/>
          <p14:tracePt t="11867" x="1814513" y="1428750"/>
          <p14:tracePt t="11894" x="1828800" y="1428750"/>
          <p14:tracePt t="11942" x="1866900" y="1428750"/>
          <p14:tracePt t="11972" x="1905000" y="1428750"/>
          <p14:tracePt t="11974" x="1909763" y="1428750"/>
          <p14:tracePt t="12039" x="1928813" y="1428750"/>
          <p14:tracePt t="12052" x="1947863" y="1428750"/>
          <p14:tracePt t="12083" x="2005013" y="1428750"/>
          <p14:tracePt t="12099" x="2024063" y="1428750"/>
          <p14:tracePt t="12117" x="2062163" y="1433513"/>
          <p14:tracePt t="12132" x="2071688" y="1433513"/>
          <p14:tracePt t="12150" x="2095500" y="1438275"/>
          <p14:tracePt t="12257" x="2119313" y="1438275"/>
          <p14:tracePt t="12286" x="2147888" y="1438275"/>
          <p14:tracePt t="12320" x="2166938" y="1438275"/>
          <p14:tracePt t="12366" x="2171700" y="1438275"/>
          <p14:tracePt t="12410" x="2233613" y="1443038"/>
          <p14:tracePt t="12413" x="2238375" y="1443038"/>
          <p14:tracePt t="12533" x="2276475" y="1447800"/>
          <p14:tracePt t="12573" x="2290763" y="1447800"/>
          <p14:tracePt t="12725" x="2319338" y="1447800"/>
          <p14:tracePt t="12755" x="2333625" y="1447800"/>
          <p14:tracePt t="12802" x="2343150" y="1447800"/>
          <p14:tracePt t="12831" x="2347913" y="1447800"/>
          <p14:tracePt t="13224" x="2347913" y="1452563"/>
          <p14:tracePt t="13273" x="2347913" y="1457325"/>
          <p14:tracePt t="13350" x="2333625" y="1495425"/>
          <p14:tracePt t="13379" x="2309813" y="1557338"/>
          <p14:tracePt t="13408" x="2290763" y="1614488"/>
          <p14:tracePt t="13413" x="2286000" y="1624013"/>
          <p14:tracePt t="13415" x="2281238" y="1638300"/>
          <p14:tracePt t="13428" x="2276475" y="1652588"/>
          <p14:tracePt t="13431" x="2271713" y="1662113"/>
          <p14:tracePt t="13460" x="2252663" y="1724025"/>
          <p14:tracePt t="13474" x="2252663" y="1743075"/>
          <p14:tracePt t="13509" x="2224088" y="1800225"/>
          <p14:tracePt t="13523" x="2219325" y="1819275"/>
          <p14:tracePt t="13552" x="2195513" y="1857375"/>
          <p14:tracePt t="13568" x="2181225" y="1881188"/>
          <p14:tracePt t="13596" x="2157413" y="1919288"/>
          <p14:tracePt t="13598" x="2143125" y="1933575"/>
          <p14:tracePt t="13614" x="2143125" y="1943100"/>
          <p14:tracePt t="13617" x="2138363" y="1943100"/>
          <p14:tracePt t="13631" x="2138363" y="1947863"/>
          <p14:tracePt t="13696" x="2124075" y="1952625"/>
          <p14:tracePt t="13711" x="2114550" y="1957388"/>
          <p14:tracePt t="13739" x="2100263" y="1976438"/>
          <p14:tracePt t="13771" x="2081213" y="1981200"/>
          <p14:tracePt t="13774" x="2076450" y="1985963"/>
          <p14:tracePt t="13790" x="2066925" y="1995488"/>
          <p14:tracePt t="13806" x="2057400" y="2005013"/>
          <p14:tracePt t="13848" x="2024063" y="2024063"/>
          <p14:tracePt t="13850" x="2024063" y="2028825"/>
          <p14:tracePt t="13879" x="2005013" y="2038350"/>
          <p14:tracePt t="13913" x="1985963" y="2043113"/>
          <p14:tracePt t="13941" x="1947863" y="2062163"/>
          <p14:tracePt t="13979" x="1838325" y="2090738"/>
          <p14:tracePt t="14004" x="1776413" y="2100263"/>
          <p14:tracePt t="14035" x="1681163" y="2124075"/>
          <p14:tracePt t="14086" x="1600200" y="2147888"/>
          <p14:tracePt t="14101" x="1538288" y="2152650"/>
          <p14:tracePt t="14118" x="1485900" y="2152650"/>
          <p14:tracePt t="14145" x="1414463" y="2152650"/>
          <p14:tracePt t="14161" x="1395413" y="2152650"/>
          <p14:tracePt t="14193" x="1357313" y="2152650"/>
          <p14:tracePt t="14209" x="1309688" y="2152650"/>
          <p14:tracePt t="14240" x="1195388" y="2152650"/>
          <p14:tracePt t="14270" x="1062038" y="2143125"/>
          <p14:tracePt t="14316" x="966788" y="2143125"/>
          <p14:tracePt t="14338" x="952500" y="2143125"/>
          <p14:tracePt t="14364" x="933450" y="2143125"/>
          <p14:tracePt t="14367" x="928688" y="2143125"/>
          <p14:tracePt t="14382" x="923925" y="2143125"/>
          <p14:tracePt t="14428" x="904875" y="2152650"/>
          <p14:tracePt t="14443" x="890588" y="2157413"/>
          <p14:tracePt t="14462" x="871538" y="2166938"/>
          <p14:tracePt t="14464" x="866775" y="2166938"/>
          <p14:tracePt t="14475" x="857250" y="2171700"/>
          <p14:tracePt t="14506" x="842963" y="2181225"/>
          <p14:tracePt t="14510" x="838200" y="2181225"/>
          <p14:tracePt t="14524" x="833438" y="2185988"/>
          <p14:tracePt t="14526" x="828675" y="2185988"/>
          <p14:tracePt t="14554" x="814388" y="2200275"/>
          <p14:tracePt t="14602" x="804863" y="2205038"/>
          <p14:tracePt t="14668" x="804863" y="2224088"/>
          <p14:tracePt t="14707" x="804863" y="2228850"/>
          <p14:tracePt t="14787" x="804863" y="2233613"/>
          <p14:tracePt t="14821" x="804863" y="2271713"/>
          <p14:tracePt t="14838" x="804863" y="2290763"/>
          <p14:tracePt t="14865" x="804863" y="2333625"/>
          <p14:tracePt t="14882" x="804863" y="2352675"/>
          <p14:tracePt t="14911" x="804863" y="2371725"/>
          <p14:tracePt t="15022" x="804863" y="2376488"/>
          <p14:tracePt t="15038" x="809625" y="2390775"/>
          <p14:tracePt t="15069" x="842963" y="2424113"/>
          <p14:tracePt t="15086" x="862013" y="2447925"/>
          <p14:tracePt t="15117" x="881063" y="2481263"/>
          <p14:tracePt t="15135" x="938213" y="2552700"/>
          <p14:tracePt t="15154" x="971550" y="2581275"/>
          <p14:tracePt t="15173" x="995363" y="2600325"/>
          <p14:tracePt t="15205" x="1014413" y="2609850"/>
          <p14:tracePt t="15224" x="1028700" y="2628900"/>
          <p14:tracePt t="15239" x="1042988" y="2638425"/>
          <p14:tracePt t="15271" x="1066800" y="2652713"/>
          <p14:tracePt t="15286" x="1081088" y="2657475"/>
          <p14:tracePt t="15352" x="1085850" y="2662238"/>
          <p14:tracePt t="15368" x="1095375" y="2667000"/>
          <p14:tracePt t="15398" x="1100138" y="2667000"/>
          <p14:tracePt t="15474" x="1114425" y="2671763"/>
          <p14:tracePt t="15536" x="1123950" y="2671763"/>
          <p14:tracePt t="15618" x="1128713" y="2671763"/>
          <p14:tracePt t="15659" x="1143000" y="2671763"/>
          <p14:tracePt t="15758" x="1166813" y="2671763"/>
          <p14:tracePt t="15761" x="1176338" y="2667000"/>
          <p14:tracePt t="15776" x="1185863" y="2662238"/>
          <p14:tracePt t="15779" x="1190625" y="2662238"/>
          <p14:tracePt t="15816" x="1195388" y="2662238"/>
          <p14:tracePt t="16195" x="1204913" y="2662238"/>
          <p14:tracePt t="16823" x="1209675" y="2662238"/>
          <p14:tracePt t="16913" x="1228725" y="2662238"/>
          <p14:tracePt t="16929" x="1262063" y="2657475"/>
          <p14:tracePt t="16959" x="1300163" y="2643188"/>
          <p14:tracePt t="16962" x="1304925" y="2643188"/>
          <p14:tracePt t="17024" x="1323975" y="2643188"/>
          <p14:tracePt t="17053" x="1362075" y="2633663"/>
          <p14:tracePt t="17071" x="1390650" y="2628900"/>
          <p14:tracePt t="17098" x="1400175" y="2624138"/>
          <p14:tracePt t="17135" x="1438275" y="2619375"/>
          <p14:tracePt t="17182" x="1509713" y="2619375"/>
          <p14:tracePt t="17196" x="1533525" y="2619375"/>
          <p14:tracePt t="17224" x="1547813" y="2619375"/>
          <p14:tracePt t="17275" x="1571625" y="2619375"/>
          <p14:tracePt t="17277" x="1576388" y="2619375"/>
          <p14:tracePt t="17285" x="1590675" y="2619375"/>
          <p14:tracePt t="17306" x="1628775" y="2619375"/>
          <p14:tracePt t="17308" x="1647825" y="2624138"/>
          <p14:tracePt t="17319" x="1662113" y="2624138"/>
          <p14:tracePt t="17348" x="1700213" y="2624138"/>
          <p14:tracePt t="17383" x="1704975" y="2624138"/>
          <p14:tracePt t="17412" x="1728788" y="2624138"/>
          <p14:tracePt t="17431" x="1743075" y="2624138"/>
          <p14:tracePt t="17450" x="1771650" y="2628900"/>
          <p14:tracePt t="17492" x="1824038" y="2633663"/>
          <p14:tracePt t="17536" x="1828800" y="2633663"/>
          <p14:tracePt t="17586" x="1838325" y="2633663"/>
          <p14:tracePt t="18714" x="1785938" y="2633663"/>
          <p14:tracePt t="18739" x="1733550" y="2633663"/>
          <p14:tracePt t="18741" x="1719263" y="2633663"/>
          <p14:tracePt t="18786" x="1700213" y="2633663"/>
          <p14:tracePt t="18885" x="1609725" y="2614613"/>
          <p14:tracePt t="18902" x="1581150" y="2609850"/>
          <p14:tracePt t="18934" x="1547813" y="2595563"/>
          <p14:tracePt t="18935" x="1533525" y="2590800"/>
          <p14:tracePt t="18956" x="1514475" y="2586038"/>
          <p14:tracePt t="18974" x="1481138" y="2576513"/>
          <p14:tracePt t="19007" x="1452563" y="2571750"/>
          <p14:tracePt t="19010" x="1447800" y="2571750"/>
          <p14:tracePt t="19053" x="1423988" y="2566988"/>
          <p14:tracePt t="19054" x="1409700" y="2566988"/>
          <p14:tracePt t="19071" x="1395413" y="2562225"/>
          <p14:tracePt t="19083" x="1366838" y="2562225"/>
          <p14:tracePt t="19117" x="1266825" y="2538413"/>
          <p14:tracePt t="19135" x="1257300" y="2538413"/>
          <p14:tracePt t="19231" x="1243013" y="2538413"/>
          <p14:tracePt t="19278" x="1223963" y="2538413"/>
          <p14:tracePt t="19280" x="1219200" y="2538413"/>
          <p14:tracePt t="19287" x="1209675" y="2538413"/>
          <p14:tracePt t="19305" x="1200150" y="2538413"/>
          <p14:tracePt t="19745" x="1219200" y="2538413"/>
          <p14:tracePt t="19762" x="1223963" y="2538413"/>
          <p14:tracePt t="19801" x="1257300" y="2538413"/>
          <p14:tracePt t="19835" x="1309688" y="2538413"/>
          <p14:tracePt t="19850" x="1328738" y="2538413"/>
          <p14:tracePt t="19881" x="1366838" y="2538413"/>
          <p14:tracePt t="19910" x="1381125" y="2538413"/>
          <p14:tracePt t="19939" x="1423988" y="2538413"/>
          <p14:tracePt t="19974" x="1514475" y="2538413"/>
          <p14:tracePt t="19993" x="1552575" y="2538413"/>
          <p14:tracePt t="20027" x="1585913" y="2538413"/>
          <p14:tracePt t="20051" x="1609725" y="2533650"/>
          <p14:tracePt t="20054" x="1614488" y="2533650"/>
          <p14:tracePt t="20090" x="1628775" y="2528888"/>
          <p14:tracePt t="20167" x="1647825" y="2524125"/>
          <p14:tracePt t="20215" x="1671638" y="2519363"/>
          <p14:tracePt t="20319" x="1681163" y="2519363"/>
          <p14:tracePt t="21585" x="1690688" y="2519363"/>
          <p14:tracePt t="21597" x="1695450" y="2514600"/>
          <p14:tracePt t="21620" x="1695450" y="2509838"/>
          <p14:tracePt t="21957" x="1743075" y="2509838"/>
          <p14:tracePt t="21972" x="1762125" y="2509838"/>
          <p14:tracePt t="21990" x="1781175" y="2509838"/>
          <p14:tracePt t="22008" x="1804988" y="2509838"/>
          <p14:tracePt t="22011" x="1819275" y="2509838"/>
          <p14:tracePt t="22024" x="1833563" y="2509838"/>
          <p14:tracePt t="22039" x="1900238" y="2509838"/>
          <p14:tracePt t="22053" x="1914525" y="2509838"/>
          <p14:tracePt t="22085" x="1985963" y="2509838"/>
          <p14:tracePt t="22101" x="2009775" y="2509838"/>
          <p14:tracePt t="22119" x="2028825" y="2514600"/>
          <p14:tracePt t="22146" x="2090738" y="2514600"/>
          <p14:tracePt t="22164" x="2138363" y="2514600"/>
          <p14:tracePt t="22190" x="2233613" y="2514600"/>
          <p14:tracePt t="22208" x="2266950" y="2514600"/>
          <p14:tracePt t="22222" x="2309813" y="2514600"/>
          <p14:tracePt t="22257" x="2376488" y="2514600"/>
          <p14:tracePt t="22286" x="2414588" y="2514600"/>
          <p14:tracePt t="22288" x="2438400" y="2514600"/>
          <p14:tracePt t="22320" x="2495550" y="2514600"/>
          <p14:tracePt t="22348" x="2619375" y="2514600"/>
          <p14:tracePt t="22377" x="2719388" y="2514600"/>
          <p14:tracePt t="22413" x="2862263" y="2514600"/>
          <p14:tracePt t="22414" x="2890838" y="2514600"/>
          <p14:tracePt t="22427" x="2928938" y="2514600"/>
          <p14:tracePt t="22430" x="2947988" y="2514600"/>
          <p14:tracePt t="22446" x="3005138" y="2514600"/>
          <p14:tracePt t="22473" x="3119438" y="2514600"/>
          <p14:tracePt t="22507" x="3205163" y="2514600"/>
          <p14:tracePt t="22537" x="3309938" y="2514600"/>
          <p14:tracePt t="22565" x="3476625" y="2514600"/>
          <p14:tracePt t="22600" x="3600450" y="2514600"/>
          <p14:tracePt t="22614" x="3676650" y="2514600"/>
          <p14:tracePt t="22659" x="3824288" y="2514600"/>
          <p14:tracePt t="22707" x="3919538" y="2514600"/>
          <p14:tracePt t="22723" x="3962400" y="2514600"/>
          <p14:tracePt t="22740" x="3995738" y="2514600"/>
          <p14:tracePt t="22789" x="4038600" y="2509838"/>
          <p14:tracePt t="22818" x="4052888" y="2509838"/>
          <p14:tracePt t="22819" x="4062413" y="2509838"/>
          <p14:tracePt t="22835" x="4090988" y="2509838"/>
          <p14:tracePt t="22867" x="4133850" y="2509838"/>
          <p14:tracePt t="22894" x="4138613" y="2509838"/>
          <p14:tracePt t="22993" x="4162425" y="2509838"/>
          <p14:tracePt t="23004" x="4167188" y="2509838"/>
          <p14:tracePt t="23037" x="4176713" y="2509838"/>
          <p14:tracePt t="23394" x="4162425" y="2509838"/>
          <p14:tracePt t="23411" x="4143375" y="2509838"/>
          <p14:tracePt t="23427" x="4133850" y="2509838"/>
          <p14:tracePt t="23441" x="4110038" y="2509838"/>
          <p14:tracePt t="23444" x="4095750" y="2509838"/>
          <p14:tracePt t="23491" x="4071938" y="2509838"/>
          <p14:tracePt t="23504" x="4048125" y="2514600"/>
          <p14:tracePt t="23539" x="4019550" y="2514600"/>
          <p14:tracePt t="23551" x="3990975" y="2514600"/>
          <p14:tracePt t="23588" x="3857625" y="2514600"/>
          <p14:tracePt t="23602" x="3848100" y="2514600"/>
          <p14:tracePt t="23690" x="3786188" y="2514600"/>
          <p14:tracePt t="23724" x="3724275" y="2514600"/>
          <p14:tracePt t="23819" x="3662363" y="2514600"/>
          <p14:tracePt t="23847" x="3624263" y="2514600"/>
          <p14:tracePt t="23879" x="3605213" y="2514600"/>
          <p14:tracePt t="23958" x="3586163" y="2514600"/>
          <p14:tracePt t="23988" x="3533775" y="2514600"/>
          <p14:tracePt t="23991" x="3529013" y="2514600"/>
          <p14:tracePt t="24271" x="3514725" y="2514600"/>
          <p14:tracePt t="24287" x="3505200" y="2514600"/>
          <p14:tracePt t="24316" x="3414713" y="2514600"/>
          <p14:tracePt t="24319" x="3400425" y="2519363"/>
          <p14:tracePt t="24333" x="3390900" y="2519363"/>
          <p14:tracePt t="24336" x="3381375" y="2519363"/>
          <p14:tracePt t="24364" x="3371850" y="2519363"/>
          <p14:tracePt t="24958" x="3362325" y="2519363"/>
          <p14:tracePt t="24972" x="3357563" y="2519363"/>
          <p14:tracePt t="25009" x="3309938" y="2519363"/>
          <p14:tracePt t="25011" x="3290888" y="2519363"/>
          <p14:tracePt t="25030" x="3233738" y="2519363"/>
          <p14:tracePt t="25038" x="3214688" y="2519363"/>
          <p14:tracePt t="25052" x="3181350" y="2519363"/>
          <p14:tracePt t="25071" x="3171825" y="2519363"/>
          <p14:tracePt t="25130" x="3138488" y="2519363"/>
          <p14:tracePt t="25133" x="3119438" y="2519363"/>
          <p14:tracePt t="25174" x="3028950" y="2519363"/>
          <p14:tracePt t="25207" x="3019425" y="2519363"/>
          <p14:tracePt t="25280" x="2928938" y="2519363"/>
          <p14:tracePt t="25300" x="2919413" y="2519363"/>
          <p14:tracePt t="25524" x="2938463" y="2514600"/>
          <p14:tracePt t="25540" x="2952750" y="2514600"/>
          <p14:tracePt t="25571" x="3019425" y="2514600"/>
          <p14:tracePt t="25604" x="3109913" y="2505075"/>
          <p14:tracePt t="25621" x="3124200" y="2505075"/>
          <p14:tracePt t="25658" x="3148013" y="2505075"/>
          <p14:tracePt t="25691" x="3176588" y="2505075"/>
          <p14:tracePt t="25713" x="3200400" y="2505075"/>
          <p14:tracePt t="25744" x="3314700" y="2505075"/>
          <p14:tracePt t="25769" x="3367088" y="2505075"/>
          <p14:tracePt t="25788" x="3376613" y="2505075"/>
          <p14:tracePt t="25863" x="3424238" y="2505075"/>
          <p14:tracePt t="25866" x="3448050" y="2505075"/>
          <p14:tracePt t="25883" x="3476625" y="2505075"/>
          <p14:tracePt t="25887" x="3486150" y="2505075"/>
          <p14:tracePt t="25960" x="3500438" y="2505075"/>
          <p14:tracePt t="25962" x="3509963" y="2505075"/>
          <p14:tracePt t="25978" x="3524250" y="2505075"/>
          <p14:tracePt t="26090" x="3562350" y="2505075"/>
          <p14:tracePt t="26099" x="3571875" y="2505075"/>
          <p14:tracePt t="26120" x="3590925" y="2505075"/>
          <p14:tracePt t="26315" x="3514725" y="2509838"/>
          <p14:tracePt t="26351" x="3086100" y="2514600"/>
          <p14:tracePt t="26353" x="2981325" y="2514600"/>
          <p14:tracePt t="26368" x="2786063" y="2514600"/>
          <p14:tracePt t="26400" x="2500313" y="2514600"/>
          <p14:tracePt t="26417" x="2428875" y="2514600"/>
          <p14:tracePt t="26451" x="2328863" y="2514600"/>
          <p14:tracePt t="26490" x="2128838" y="2514600"/>
          <p14:tracePt t="26496" x="2071688" y="2514600"/>
          <p14:tracePt t="26511" x="1976438" y="2514600"/>
          <p14:tracePt t="26559" x="1809750" y="2514600"/>
          <p14:tracePt t="26567" x="1785938" y="2514600"/>
          <p14:tracePt t="26600" x="1638300" y="2528888"/>
          <p14:tracePt t="26619" x="1571625" y="2528888"/>
          <p14:tracePt t="26653" x="1495425" y="2528888"/>
          <p14:tracePt t="26689" x="1476375" y="2528888"/>
          <p14:tracePt t="26724" x="1404938" y="2528888"/>
          <p14:tracePt t="26729" x="1376363" y="2528888"/>
          <p14:tracePt t="26757" x="1319213" y="2528888"/>
          <p14:tracePt t="26760" x="1309688" y="2524125"/>
          <p14:tracePt t="26775" x="1304925" y="2524125"/>
          <p14:tracePt t="27039" x="1295400" y="2524125"/>
          <p14:tracePt t="27071" x="1290638" y="2524125"/>
          <p14:tracePt t="27121" x="1214438" y="2528888"/>
          <p14:tracePt t="27480" x="1181100" y="2528888"/>
          <p14:tracePt t="27523" x="1162050" y="2528888"/>
          <p14:tracePt t="27676" x="1138238" y="2528888"/>
          <p14:tracePt t="27714" x="1114425" y="2528888"/>
          <p14:tracePt t="27974" x="1114425" y="2524125"/>
          <p14:tracePt t="28073" x="1228725" y="2519363"/>
          <p14:tracePt t="28078" x="1252538" y="2519363"/>
          <p14:tracePt t="28098" x="1276350" y="2519363"/>
          <p14:tracePt t="28120" x="1285875" y="2519363"/>
          <p14:tracePt t="28165" x="1309688" y="2519363"/>
          <p14:tracePt t="28197" x="1376363" y="2519363"/>
          <p14:tracePt t="28217" x="1390650" y="2519363"/>
          <p14:tracePt t="28239" x="1409700" y="2519363"/>
          <p14:tracePt t="28245" x="1414463" y="2519363"/>
          <p14:tracePt t="28286" x="1466850" y="2519363"/>
          <p14:tracePt t="28288" x="1481138" y="2519363"/>
          <p14:tracePt t="28303" x="1495425" y="2519363"/>
          <p14:tracePt t="28429" x="1504950" y="2519363"/>
          <p14:tracePt t="28539" x="1509713" y="2519363"/>
          <p14:tracePt t="28634" x="1533525" y="2519363"/>
          <p14:tracePt t="28653" x="1557338" y="2514600"/>
          <p14:tracePt t="28695" x="1571625" y="2509838"/>
          <p14:tracePt t="28806" x="1576388" y="2505075"/>
          <p14:tracePt t="28945" x="1590675" y="2505075"/>
          <p14:tracePt t="28980" x="1700213" y="2505075"/>
          <p14:tracePt t="28994" x="1757363" y="2505075"/>
          <p14:tracePt t="29010" x="1800225" y="2505075"/>
          <p14:tracePt t="29024" x="1852613" y="2505075"/>
          <p14:tracePt t="29052" x="1909763" y="2505075"/>
          <p14:tracePt t="29071" x="1938338" y="2505075"/>
          <p14:tracePt t="29081" x="1943100" y="2505075"/>
          <p14:tracePt t="29083" x="1952625" y="2505075"/>
          <p14:tracePt t="29114" x="2028825" y="2505075"/>
          <p14:tracePt t="29142" x="2095500" y="2505075"/>
          <p14:tracePt t="29146" x="2114550" y="2505075"/>
          <p14:tracePt t="29174" x="2176463" y="2505075"/>
          <p14:tracePt t="29214" x="2247900" y="2505075"/>
          <p14:tracePt t="29241" x="2371725" y="2514600"/>
          <p14:tracePt t="29273" x="2476500" y="2519363"/>
          <p14:tracePt t="29289" x="2505075" y="2524125"/>
          <p14:tracePt t="29318" x="2552700" y="2533650"/>
          <p14:tracePt t="29354" x="2667000" y="2557463"/>
          <p14:tracePt t="29370" x="2771775" y="2571750"/>
          <p14:tracePt t="29396" x="2852738" y="2576513"/>
          <p14:tracePt t="29399" x="2881313" y="2576513"/>
          <p14:tracePt t="29412" x="2909888" y="2576513"/>
          <p14:tracePt t="29446" x="2990850" y="2581275"/>
          <p14:tracePt t="29490" x="3162300" y="2581275"/>
          <p14:tracePt t="29537" x="3257550" y="2581275"/>
          <p14:tracePt t="29584" x="3324225" y="2581275"/>
          <p14:tracePt t="29615" x="3381375" y="2581275"/>
          <p14:tracePt t="29630" x="3409950" y="2581275"/>
          <p14:tracePt t="29678" x="3481388" y="2581275"/>
          <p14:tracePt t="29711" x="3548063" y="2581275"/>
          <p14:tracePt t="29723" x="3567113" y="2581275"/>
          <p14:tracePt t="29770" x="3581400" y="2581275"/>
          <p14:tracePt t="29772" x="3590925" y="2581275"/>
          <p14:tracePt t="29818" x="3657600" y="2581275"/>
          <p14:tracePt t="29864" x="3662363" y="2581275"/>
          <p14:tracePt t="29961" x="3600450" y="2581275"/>
          <p14:tracePt t="29972" x="3567113" y="2581275"/>
          <p14:tracePt t="30008" x="3405188" y="2576513"/>
          <p14:tracePt t="30021" x="3362325" y="2562225"/>
          <p14:tracePt t="30051" x="3228975" y="2538413"/>
          <p14:tracePt t="30082" x="2933700" y="2514600"/>
          <p14:tracePt t="30098" x="2771775" y="2514600"/>
          <p14:tracePt t="30115" x="2619375" y="2514600"/>
          <p14:tracePt t="30117" x="2552700" y="2514600"/>
          <p14:tracePt t="30130" x="2486025" y="2514600"/>
          <p14:tracePt t="30132" x="2447925" y="2514600"/>
          <p14:tracePt t="30148" x="2376488" y="2514600"/>
          <p14:tracePt t="30163" x="2333625" y="2514600"/>
          <p14:tracePt t="30181" x="2305050" y="2514600"/>
          <p14:tracePt t="30195" x="2281238" y="2514600"/>
          <p14:tracePt t="30208" x="2257425" y="2514600"/>
          <p14:tracePt t="30222" x="2205038" y="2509838"/>
          <p14:tracePt t="30239" x="2185988" y="2509838"/>
          <p14:tracePt t="30303" x="2162175" y="2509838"/>
          <p14:tracePt t="30330" x="2062163" y="2509838"/>
          <p14:tracePt t="30347" x="2009775" y="2509838"/>
          <p14:tracePt t="30387" x="1966913" y="2509838"/>
          <p14:tracePt t="30601" x="1962150" y="2509838"/>
          <p14:tracePt t="30629" x="1952625" y="2509838"/>
          <p14:tracePt t="30709" x="1928813" y="2509838"/>
          <p14:tracePt t="30723" x="1909763" y="2505075"/>
          <p14:tracePt t="30755" x="1881188" y="2486025"/>
          <p14:tracePt t="31070" x="1866900" y="2486025"/>
          <p14:tracePt t="31089" x="1857375" y="2486025"/>
          <p14:tracePt t="31119" x="1843088" y="2481263"/>
          <p14:tracePt t="31210" x="1833563" y="2481263"/>
          <p14:tracePt t="31505" x="1852613" y="2481263"/>
          <p14:tracePt t="31535" x="1928813" y="2466975"/>
          <p14:tracePt t="31551" x="1981200" y="2466975"/>
          <p14:tracePt t="31582" x="2066925" y="2462213"/>
          <p14:tracePt t="31598" x="2085975" y="2462213"/>
          <p14:tracePt t="31617" x="2095500" y="2457450"/>
          <p14:tracePt t="31647" x="2105025" y="2457450"/>
          <p14:tracePt t="31661" x="2114550" y="2457450"/>
          <p14:tracePt t="31679" x="2128838" y="2457450"/>
          <p14:tracePt t="31711" x="2190750" y="2457450"/>
          <p14:tracePt t="31726" x="2205038" y="2457450"/>
          <p14:tracePt t="31753" x="2290763" y="2457450"/>
          <p14:tracePt t="31788" x="2343150" y="2466975"/>
          <p14:tracePt t="31790" x="2362200" y="2466975"/>
          <p14:tracePt t="31805" x="2386013" y="2466975"/>
          <p14:tracePt t="31831" x="2395538" y="2466975"/>
          <p14:tracePt t="31849" x="2405063" y="2466975"/>
          <p14:tracePt t="31884" x="2443163" y="2466975"/>
          <p14:tracePt t="31898" x="2481263" y="2466975"/>
          <p14:tracePt t="31911" x="2543175" y="2466975"/>
          <p14:tracePt t="31946" x="2690813" y="2466975"/>
          <p14:tracePt t="31947" x="2728913" y="2466975"/>
          <p14:tracePt t="31959" x="2757488" y="2466975"/>
          <p14:tracePt t="31962" x="2781300" y="2466975"/>
          <p14:tracePt t="31976" x="2814638" y="2466975"/>
          <p14:tracePt t="31977" x="2838450" y="2466975"/>
          <p14:tracePt t="31991" x="2867025" y="2466975"/>
          <p14:tracePt t="31994" x="2886075" y="2466975"/>
          <p14:tracePt t="32019" x="2957513" y="2466975"/>
          <p14:tracePt t="32056" x="3114675" y="2466975"/>
          <p14:tracePt t="32073" x="3162300" y="2466975"/>
          <p14:tracePt t="32078" x="3200400" y="2466975"/>
          <p14:tracePt t="32088" x="3238500" y="2466975"/>
          <p14:tracePt t="32090" x="3267075" y="2476500"/>
          <p14:tracePt t="32102" x="3276600" y="2476500"/>
          <p14:tracePt t="32118" x="3328988" y="2476500"/>
          <p14:tracePt t="32133" x="3343275" y="2476500"/>
          <p14:tracePt t="32135" x="3367088" y="2476500"/>
          <p14:tracePt t="32150" x="3395663" y="2476500"/>
          <p14:tracePt t="32164" x="3438525" y="2476500"/>
          <p14:tracePt t="32181" x="3476625" y="2476500"/>
          <p14:tracePt t="32195" x="3495675" y="2476500"/>
          <p14:tracePt t="32222" x="3505200" y="2476500"/>
          <p14:tracePt t="32270" x="3662363" y="2476500"/>
          <p14:tracePt t="32287" x="3724275" y="2476500"/>
          <p14:tracePt t="32316" x="3771900" y="2476500"/>
          <p14:tracePt t="32381" x="3786188" y="2476500"/>
          <p14:tracePt t="32415" x="3895725" y="2481263"/>
          <p14:tracePt t="32432" x="3929063" y="2481263"/>
          <p14:tracePt t="32460" x="3948113" y="2481263"/>
          <p14:tracePt t="32508" x="3986213" y="2481263"/>
          <p14:tracePt t="32520" x="4000500" y="2481263"/>
          <p14:tracePt t="32557" x="4043363" y="2481263"/>
          <p14:tracePt t="32601" x="4048125" y="2481263"/>
          <p14:tracePt t="32629" x="4076700" y="2481263"/>
          <p14:tracePt t="32631" x="4086225" y="2481263"/>
          <p14:tracePt t="32664" x="4095750" y="2481263"/>
          <p14:tracePt t="34037" x="4081463" y="2481263"/>
          <p14:tracePt t="34087" x="4062413" y="2481263"/>
          <p14:tracePt t="34102" x="4019550" y="2481263"/>
          <p14:tracePt t="34120" x="3957638" y="2481263"/>
          <p14:tracePt t="34135" x="3910013" y="2481263"/>
          <p14:tracePt t="34162" x="3843338" y="2481263"/>
          <p14:tracePt t="34165" x="3824288" y="2481263"/>
          <p14:tracePt t="34167" x="3814763" y="2481263"/>
          <p14:tracePt t="34184" x="3795713" y="2481263"/>
          <p14:tracePt t="34215" x="3757613" y="2481263"/>
          <p14:tracePt t="34232" x="3709988" y="2481263"/>
          <p14:tracePt t="34257" x="3609975" y="2486025"/>
          <p14:tracePt t="34259" x="3562350" y="2486025"/>
          <p14:tracePt t="34277" x="3505200" y="2490788"/>
          <p14:tracePt t="34311" x="3409950" y="2490788"/>
          <p14:tracePt t="34350" x="3362325" y="2490788"/>
          <p14:tracePt t="34368" x="3319463" y="2490788"/>
          <p14:tracePt t="34383" x="3252788" y="2490788"/>
          <p14:tracePt t="34411" x="3109913" y="2490788"/>
          <p14:tracePt t="34443" x="3009900" y="2490788"/>
          <p14:tracePt t="34445" x="2981325" y="2490788"/>
          <p14:tracePt t="34457" x="2971800" y="2490788"/>
          <p14:tracePt t="34488" x="2881313" y="2490788"/>
          <p14:tracePt t="34491" x="2871788" y="2490788"/>
          <p14:tracePt t="34503" x="2847975" y="2490788"/>
          <p14:tracePt t="34507" x="2843213" y="2490788"/>
          <p14:tracePt t="34537" x="2805113" y="2490788"/>
          <p14:tracePt t="34590" x="2714625" y="2490788"/>
          <p14:tracePt t="34620" x="2552700" y="2490788"/>
          <p14:tracePt t="34634" x="2505075" y="2500313"/>
          <p14:tracePt t="34659" x="2376488" y="2500313"/>
          <p14:tracePt t="34690" x="2271713" y="2505075"/>
          <p14:tracePt t="34693" x="2238375" y="2514600"/>
          <p14:tracePt t="34707" x="2162175" y="2519363"/>
          <p14:tracePt t="34751" x="2071688" y="2538413"/>
          <p14:tracePt t="34754" x="1952625" y="2562225"/>
          <p14:tracePt t="34786" x="1843088" y="2586038"/>
          <p14:tracePt t="34801" x="1752600" y="2605088"/>
          <p14:tracePt t="34850" x="1538288" y="2667000"/>
          <p14:tracePt t="34878" x="1404938" y="2714625"/>
          <p14:tracePt t="34909" x="1304925" y="2747963"/>
          <p14:tracePt t="34911" x="1281113" y="2752725"/>
          <p14:tracePt t="34948" x="1204913" y="2781300"/>
          <p14:tracePt t="35010" x="1123950" y="2805113"/>
          <p14:tracePt t="35025" x="1104900" y="2809875"/>
          <p14:tracePt t="35054" x="1100138" y="2814638"/>
          <p14:tracePt t="35169" x="1095375" y="2814638"/>
          <p14:tracePt t="35477" x="1090613" y="2828925"/>
          <p14:tracePt t="35479" x="1090613" y="2833688"/>
          <p14:tracePt t="35523" x="1085850" y="2838450"/>
          <p14:tracePt t="35539" x="1085850" y="2847975"/>
          <p14:tracePt t="35570" x="1081088" y="2862263"/>
          <p14:tracePt t="35616" x="1081088" y="2881313"/>
          <p14:tracePt t="35633" x="1076325" y="2895600"/>
          <p14:tracePt t="35663" x="1076325" y="2919413"/>
          <p14:tracePt t="35679" x="1076325" y="2933700"/>
          <p14:tracePt t="35722" x="1076325" y="2967038"/>
          <p14:tracePt t="35756" x="1076325" y="3000375"/>
          <p14:tracePt t="35771" x="1076325" y="3019425"/>
          <p14:tracePt t="35806" x="1085850" y="3076575"/>
          <p14:tracePt t="35824" x="1085850" y="3100388"/>
          <p14:tracePt t="35865" x="1090613" y="3114675"/>
          <p14:tracePt t="35948" x="1090613" y="3124200"/>
          <p14:tracePt t="35963" x="1090613" y="3133725"/>
          <p14:tracePt t="36002" x="1095375" y="3157538"/>
          <p14:tracePt t="36034" x="1114425" y="3205163"/>
          <p14:tracePt t="36071" x="1133475" y="3243263"/>
          <p14:tracePt t="38286" x="1219200" y="3233738"/>
          <p14:tracePt t="38302" x="1309688" y="3228975"/>
          <p14:tracePt t="38332" x="1347788" y="3228975"/>
          <p14:tracePt t="38397" x="1366838" y="3228975"/>
          <p14:tracePt t="38410" x="1371600" y="3228975"/>
          <p14:tracePt t="38412" x="1376363" y="3228975"/>
          <p14:tracePt t="38427" x="1385888" y="3228975"/>
          <p14:tracePt t="38461" x="1390650" y="3228975"/>
          <p14:tracePt t="38518" x="1433513" y="3228975"/>
          <p14:tracePt t="38535" x="1447800" y="3228975"/>
          <p14:tracePt t="38572" x="1485900" y="3219450"/>
          <p14:tracePt t="38582" x="1504950" y="3219450"/>
          <p14:tracePt t="38620" x="1585913" y="3219450"/>
          <p14:tracePt t="38622" x="1604963" y="3219450"/>
          <p14:tracePt t="38662" x="1638300" y="3219450"/>
          <p14:tracePt t="38691" x="1652588" y="3219450"/>
          <p14:tracePt t="38725" x="1671638" y="3219450"/>
          <p14:tracePt t="38728" x="1690688" y="3219450"/>
          <p14:tracePt t="38768" x="1704975" y="3219450"/>
          <p14:tracePt t="38806" x="1766888" y="3209925"/>
          <p14:tracePt t="38836" x="1800225" y="3209925"/>
          <p14:tracePt t="38851" x="1804988" y="3209925"/>
          <p14:tracePt t="38879" x="1809750" y="3209925"/>
          <p14:tracePt t="38927" x="1847850" y="3209925"/>
          <p14:tracePt t="38931" x="1862138" y="3209925"/>
          <p14:tracePt t="38945" x="1885950" y="3209925"/>
          <p14:tracePt t="38963" x="1905000" y="3209925"/>
          <p14:tracePt t="38976" x="1928813" y="3209925"/>
          <p14:tracePt t="39005" x="1976438" y="3209925"/>
          <p14:tracePt t="39042" x="2043113" y="3209925"/>
          <p14:tracePt t="39083" x="2114550" y="3209925"/>
          <p14:tracePt t="39120" x="2238375" y="3214688"/>
          <p14:tracePt t="39130" x="2266950" y="3214688"/>
          <p14:tracePt t="39165" x="2390775" y="3219450"/>
          <p14:tracePt t="39190" x="2424113" y="3219450"/>
          <p14:tracePt t="39192" x="2433638" y="3219450"/>
          <p14:tracePt t="39206" x="2447925" y="3219450"/>
          <p14:tracePt t="39208" x="2466975" y="3219450"/>
          <p14:tracePt t="39241" x="2533650" y="3224213"/>
          <p14:tracePt t="39269" x="2576513" y="3224213"/>
          <p14:tracePt t="39306" x="2609850" y="3224213"/>
          <p14:tracePt t="39320" x="2624138" y="3224213"/>
          <p14:tracePt t="39347" x="2643188" y="3224213"/>
          <p14:tracePt t="39382" x="2738438" y="3224213"/>
          <p14:tracePt t="39410" x="2862263" y="3219450"/>
          <p14:tracePt t="39465" x="2967038" y="3209925"/>
          <p14:tracePt t="39505" x="3024188" y="3205163"/>
          <p14:tracePt t="39551" x="3162300" y="3205163"/>
          <p14:tracePt t="39554" x="3176588" y="3205163"/>
          <p14:tracePt t="39568" x="3200400" y="3205163"/>
          <p14:tracePt t="39585" x="3224213" y="3205163"/>
          <p14:tracePt t="39601" x="3238500" y="3205163"/>
          <p14:tracePt t="39619" x="3262313" y="3205163"/>
          <p14:tracePt t="39631" x="3286125" y="3205163"/>
          <p14:tracePt t="39666" x="3376613" y="3205163"/>
          <p14:tracePt t="39680" x="3400425" y="3205163"/>
          <p14:tracePt t="39708" x="3419475" y="3205163"/>
          <p14:tracePt t="39710" x="3433763" y="3205163"/>
          <p14:tracePt t="39722" x="3443288" y="3205163"/>
          <p14:tracePt t="39758" x="3519488" y="3200400"/>
          <p14:tracePt t="39772" x="3586163" y="3200400"/>
          <p14:tracePt t="39800" x="3638550" y="3195638"/>
          <p14:tracePt t="39832" x="3662363" y="3190875"/>
          <p14:tracePt t="39862" x="3671888" y="3190875"/>
          <p14:tracePt t="39865" x="3681413" y="3190875"/>
          <p14:tracePt t="39898" x="3714750" y="3186113"/>
          <p14:tracePt t="40036" x="3743325" y="3186113"/>
          <p14:tracePt t="40072" x="3800475" y="3186113"/>
          <p14:tracePt t="40087" x="3805238" y="3186113"/>
          <p14:tracePt t="40189" x="3848100" y="3186113"/>
          <p14:tracePt t="40192" x="3857625" y="3186113"/>
          <p14:tracePt t="40244" x="3867150" y="3186113"/>
          <p14:tracePt t="40692" x="3857625" y="3186113"/>
          <p14:tracePt t="40727" x="3800475" y="3186113"/>
          <p14:tracePt t="40729" x="3781425" y="3186113"/>
          <p14:tracePt t="40741" x="3743325" y="3186113"/>
          <p14:tracePt t="40773" x="3605213" y="3190875"/>
          <p14:tracePt t="40775" x="3576638" y="3195638"/>
          <p14:tracePt t="40786" x="3543300" y="3195638"/>
          <p14:tracePt t="40817" x="3490913" y="3195638"/>
          <p14:tracePt t="40820" x="3481388" y="3200400"/>
          <p14:tracePt t="40836" x="3462338" y="3200400"/>
          <p14:tracePt t="40873" x="3367088" y="3205163"/>
          <p14:tracePt t="40916" x="3286125" y="3205163"/>
          <p14:tracePt t="40919" x="3271838" y="3205163"/>
          <p14:tracePt t="40959" x="3200400" y="3205163"/>
          <p14:tracePt t="40975" x="3162300" y="3205163"/>
          <p14:tracePt t="41004" x="3067050" y="3214688"/>
          <p14:tracePt t="41021" x="3024188" y="3214688"/>
          <p14:tracePt t="41048" x="2900363" y="3219450"/>
          <p14:tracePt t="41083" x="2771775" y="3224213"/>
          <p14:tracePt t="41101" x="2714625" y="3228975"/>
          <p14:tracePt t="41118" x="2652713" y="3228975"/>
          <p14:tracePt t="41132" x="2533650" y="3238500"/>
          <p14:tracePt t="41165" x="2228850" y="3248025"/>
          <p14:tracePt t="41186" x="2066925" y="3248025"/>
          <p14:tracePt t="41188" x="2038350" y="3248025"/>
          <p14:tracePt t="41208" x="1943100" y="3248025"/>
          <p14:tracePt t="41211" x="1905000" y="3248025"/>
          <p14:tracePt t="41228" x="1885950" y="3248025"/>
          <p14:tracePt t="41286" x="1866900" y="3248025"/>
          <p14:tracePt t="41301" x="1833563" y="3248025"/>
          <p14:tracePt t="41332" x="1771650" y="3243263"/>
          <p14:tracePt t="41349" x="1733550" y="3238500"/>
          <p14:tracePt t="41380" x="1724025" y="3238500"/>
          <p14:tracePt t="41410" x="1714500" y="3238500"/>
          <p14:tracePt t="41441" x="1695450" y="3238500"/>
          <p14:tracePt t="41504" x="1662113" y="3238500"/>
          <p14:tracePt t="41534" x="1643063" y="3238500"/>
          <p14:tracePt t="41601" x="1614488" y="3238500"/>
          <p14:tracePt t="41631" x="1590675" y="3238500"/>
          <p14:tracePt t="41815" x="1614488" y="3238500"/>
          <p14:tracePt t="41853" x="1785938" y="3224213"/>
          <p14:tracePt t="41854" x="1824038" y="3224213"/>
          <p14:tracePt t="41868" x="1862138" y="3224213"/>
          <p14:tracePt t="41870" x="1919288" y="3224213"/>
          <p14:tracePt t="41886" x="1990725" y="3224213"/>
          <p14:tracePt t="41901" x="2085975" y="3224213"/>
          <p14:tracePt t="41951" x="2347913" y="3224213"/>
          <p14:tracePt t="41952" x="2386013" y="3224213"/>
          <p14:tracePt t="41988" x="2505075" y="3224213"/>
          <p14:tracePt t="41990" x="2524125" y="3224213"/>
          <p14:tracePt t="42038" x="2671763" y="3224213"/>
          <p14:tracePt t="42068" x="2871788" y="3224213"/>
          <p14:tracePt t="42074" x="2928938" y="3224213"/>
          <p14:tracePt t="42082" x="2947988" y="3224213"/>
          <p14:tracePt t="42097" x="3019425" y="3224213"/>
          <p14:tracePt t="42118" x="3081338" y="3224213"/>
          <p14:tracePt t="42146" x="3133725" y="3219450"/>
          <p14:tracePt t="42191" x="3233738" y="3219450"/>
          <p14:tracePt t="42227" x="3338513" y="3219450"/>
          <p14:tracePt t="42241" x="3367088" y="3219450"/>
          <p14:tracePt t="42269" x="3471863" y="3219450"/>
          <p14:tracePt t="42284" x="3481388" y="3219450"/>
          <p14:tracePt t="42319" x="3524250" y="3219450"/>
          <p14:tracePt t="42332" x="3571875" y="3219450"/>
          <p14:tracePt t="42369" x="3700463" y="3219450"/>
          <p14:tracePt t="42382" x="3719513" y="3219450"/>
          <p14:tracePt t="42408" x="3733800" y="3219450"/>
          <p14:tracePt t="42411" x="3743325" y="3219450"/>
          <p14:tracePt t="42424" x="3757613" y="3219450"/>
          <p14:tracePt t="42427" x="3771900" y="3219450"/>
          <p14:tracePt t="42463" x="3857625" y="3219450"/>
          <p14:tracePt t="42478" x="3886200" y="3219450"/>
          <p14:tracePt t="42504" x="3890963" y="3219450"/>
          <p14:tracePt t="42774" x="3895725" y="3219450"/>
          <p14:tracePt t="42818" x="3914775" y="3219450"/>
          <p14:tracePt t="42835" x="3929063" y="3219450"/>
          <p14:tracePt t="42865" x="3938588" y="3219450"/>
          <p14:tracePt t="42963" x="3976688" y="3219450"/>
          <p14:tracePt t="42979" x="3995738" y="3219450"/>
          <p14:tracePt t="42996" x="4048125" y="3219450"/>
          <p14:tracePt t="43038" x="4095750" y="3219450"/>
          <p14:tracePt t="43072" x="4157663" y="3219450"/>
          <p14:tracePt t="43586" x="4152900" y="3219450"/>
          <p14:tracePt t="43617" x="4138613" y="3219450"/>
          <p14:tracePt t="43664" x="4124325" y="3219450"/>
          <p14:tracePt t="43682" x="4110038" y="3219450"/>
          <p14:tracePt t="43691" x="4095750" y="3219450"/>
          <p14:tracePt t="43724" x="4033838" y="3219450"/>
          <p14:tracePt t="43738" x="4005263" y="3219450"/>
          <p14:tracePt t="43792" x="4000500" y="3219450"/>
          <p14:tracePt t="43840" x="3971925" y="3219450"/>
          <p14:tracePt t="43877" x="3967163" y="3219450"/>
          <p14:tracePt t="43914" x="3952875" y="3219450"/>
          <p14:tracePt t="43943" x="3924300" y="3219450"/>
          <p14:tracePt t="43974" x="3900488" y="3219450"/>
          <p14:tracePt t="43977" x="3895725" y="3219450"/>
          <p14:tracePt t="44005" x="3881438" y="3219450"/>
          <p14:tracePt t="44007" x="3871913" y="3219450"/>
          <p14:tracePt t="44034" x="3843338" y="3219450"/>
          <p14:tracePt t="44037" x="3838575" y="3219450"/>
          <p14:tracePt t="44614" x="3848100" y="3219450"/>
          <p14:tracePt t="44616" x="3852863" y="3214688"/>
          <p14:tracePt t="44663" x="3862388" y="3209925"/>
          <p14:tracePt t="44690" x="3886200" y="3205163"/>
          <p14:tracePt t="44694" x="3895725" y="3205163"/>
          <p14:tracePt t="44707" x="3914775" y="3205163"/>
          <p14:tracePt t="44737" x="3929063" y="3205163"/>
          <p14:tracePt t="44821" x="3967163" y="3205163"/>
          <p14:tracePt t="44839" x="3995738" y="3205163"/>
          <p14:tracePt t="44848" x="4005263" y="3205163"/>
          <p14:tracePt t="44862" x="4014788" y="3205163"/>
          <p14:tracePt t="44902" x="4048125" y="3200400"/>
          <p14:tracePt t="44932" x="4076700" y="3195638"/>
          <p14:tracePt t="44963" x="4090988" y="3190875"/>
          <p14:tracePt t="45029" x="4105275" y="3190875"/>
          <p14:tracePt t="45035" x="4114800" y="3190875"/>
          <p14:tracePt t="45051" x="4119563" y="3190875"/>
          <p14:tracePt t="45054" x="4124325" y="3190875"/>
          <p14:tracePt t="45088" x="4138613" y="3190875"/>
          <p14:tracePt t="45118" x="4148138" y="3190875"/>
          <p14:tracePt t="45141" x="4157663" y="3190875"/>
          <p14:tracePt t="45162" x="4171950" y="3190875"/>
          <p14:tracePt t="45181" x="4210050" y="3190875"/>
          <p14:tracePt t="45228" x="4291013" y="3190875"/>
          <p14:tracePt t="45244" x="4338638" y="3190875"/>
          <p14:tracePt t="45277" x="4433888" y="3190875"/>
          <p14:tracePt t="45320" x="4462463" y="3190875"/>
          <p14:tracePt t="45369" x="4495800" y="3190875"/>
          <p14:tracePt t="45384" x="4524375" y="3190875"/>
          <p14:tracePt t="45413" x="4543425" y="3190875"/>
          <p14:tracePt t="45506" x="4557713" y="3190875"/>
          <p14:tracePt t="45523" x="4567238" y="3190875"/>
          <p14:tracePt t="46475" x="4514850" y="3190875"/>
          <p14:tracePt t="46490" x="4452938" y="3200400"/>
          <p14:tracePt t="46524" x="4305300" y="3209925"/>
          <p14:tracePt t="46544" x="4171950" y="3219450"/>
          <p14:tracePt t="46583" x="3948113" y="3224213"/>
          <p14:tracePt t="46587" x="3900488" y="3224213"/>
          <p14:tracePt t="46600" x="3852863" y="3224213"/>
          <p14:tracePt t="46622" x="3671888" y="3224213"/>
          <p14:tracePt t="46631" x="3605213" y="3224213"/>
          <p14:tracePt t="46663" x="3205163" y="3224213"/>
          <p14:tracePt t="46694" x="3024188" y="3224213"/>
          <p14:tracePt t="46710" x="2962275" y="3224213"/>
          <p14:tracePt t="46742" x="2871788" y="3224213"/>
          <p14:tracePt t="46773" x="2743200" y="3233738"/>
          <p14:tracePt t="46775" x="2686050" y="3233738"/>
          <p14:tracePt t="46788" x="2647950" y="3238500"/>
          <p14:tracePt t="46790" x="2600325" y="3238500"/>
          <p14:tracePt t="46807" x="2495550" y="3238500"/>
          <p14:tracePt t="46832" x="2409825" y="3238500"/>
          <p14:tracePt t="46848" x="2386013" y="3238500"/>
          <p14:tracePt t="46884" x="2381250" y="3238500"/>
          <p14:tracePt t="46931" x="2324100" y="3233738"/>
          <p14:tracePt t="46933" x="2286000" y="3228975"/>
          <p14:tracePt t="46948" x="2214563" y="3224213"/>
          <p14:tracePt t="46991" x="2171700" y="3214688"/>
          <p14:tracePt t="47068" x="2152650" y="3214688"/>
          <p14:tracePt t="47085" x="2147888" y="3214688"/>
          <p14:tracePt t="47088" x="2143125" y="3214688"/>
          <p14:tracePt t="47256" x="2138363" y="3214688"/>
          <p14:tracePt t="47316" x="2085975" y="3214688"/>
          <p14:tracePt t="47336" x="2071688" y="3214688"/>
          <p14:tracePt t="47369" x="2066925" y="3214688"/>
          <p14:tracePt t="47556" x="2062163" y="3214688"/>
          <p14:tracePt t="47790" x="2066925" y="3214688"/>
          <p14:tracePt t="47804" x="2071688" y="3214688"/>
          <p14:tracePt t="47836" x="2090738" y="3214688"/>
          <p14:tracePt t="47852" x="2100263" y="3214688"/>
          <p14:tracePt t="47886" x="2176463" y="3209925"/>
          <p14:tracePt t="47888" x="2190750" y="3209925"/>
          <p14:tracePt t="47911" x="2243138" y="3209925"/>
          <p14:tracePt t="47943" x="2319338" y="3209925"/>
          <p14:tracePt t="47946" x="2328863" y="3209925"/>
          <p14:tracePt t="47974" x="2357438" y="3209925"/>
          <p14:tracePt t="48019" x="2528888" y="3209925"/>
          <p14:tracePt t="48021" x="2543175" y="3205163"/>
          <p14:tracePt t="48053" x="2552700" y="3205163"/>
          <p14:tracePt t="48382" x="2595563" y="3205163"/>
          <p14:tracePt t="48409" x="2633663" y="3205163"/>
          <p14:tracePt t="48413" x="2643188" y="3205163"/>
          <p14:tracePt t="48427" x="2647950" y="3205163"/>
          <p14:tracePt t="48464" x="2662238" y="3205163"/>
          <p14:tracePt t="48505" x="2724150" y="3205163"/>
          <p14:tracePt t="48507" x="2738438" y="3205163"/>
          <p14:tracePt t="48523" x="2747963" y="3205163"/>
          <p14:tracePt t="48557" x="2790825" y="3205163"/>
          <p14:tracePt t="48560" x="2800350" y="3205163"/>
          <p14:tracePt t="48568" x="2819400" y="3205163"/>
          <p14:tracePt t="48584" x="2828925" y="3205163"/>
          <p14:tracePt t="48601" x="2843213" y="3205163"/>
          <p14:tracePt t="48616" x="2847975" y="3205163"/>
          <p14:tracePt t="48836" x="2943225" y="3205163"/>
          <p14:tracePt t="48849" x="3024188" y="3205163"/>
          <p14:tracePt t="48880" x="3186113" y="3205163"/>
          <p14:tracePt t="48882" x="3214688" y="3205163"/>
          <p14:tracePt t="48894" x="3238500" y="3205163"/>
          <p14:tracePt t="48910" x="3257550" y="3205163"/>
          <p14:tracePt t="48913" x="3262313" y="3205163"/>
          <p14:tracePt t="48957" x="3300413" y="3205163"/>
          <p14:tracePt t="48974" x="3309938" y="3205163"/>
          <p14:tracePt t="49005" x="3328988" y="3205163"/>
          <p14:tracePt t="49055" x="3333750" y="3205163"/>
          <p14:tracePt t="49504" x="3371850" y="3205163"/>
          <p14:tracePt t="49506" x="3386138" y="3205163"/>
          <p14:tracePt t="49536" x="3481388" y="3209925"/>
          <p14:tracePt t="49551" x="3524250" y="3214688"/>
          <p14:tracePt t="49588" x="3657600" y="3233738"/>
          <p14:tracePt t="49602" x="3748088" y="3248025"/>
          <p14:tracePt t="49618" x="3829050" y="3262313"/>
          <p14:tracePt t="49660" x="3886200" y="3271838"/>
          <p14:tracePt t="49723" x="3910013" y="3271838"/>
          <p14:tracePt t="49740" x="3929063" y="3271838"/>
          <p14:tracePt t="49772" x="3948113" y="3271838"/>
          <p14:tracePt t="50162" x="3971925" y="3271838"/>
          <p14:tracePt t="50191" x="4024313" y="3271838"/>
          <p14:tracePt t="50208" x="4057650" y="3271838"/>
          <p14:tracePt t="50239" x="4110038" y="3271838"/>
          <p14:tracePt t="50241" x="4119563" y="3271838"/>
          <p14:tracePt t="50270" x="4176713" y="3271838"/>
          <p14:tracePt t="50285" x="4205288" y="3271838"/>
          <p14:tracePt t="50322" x="4262438" y="3271838"/>
          <p14:tracePt t="50383" x="4291013" y="3271838"/>
          <p14:tracePt t="50408" x="4310063" y="3271838"/>
          <p14:tracePt t="50447" x="4329113" y="3271838"/>
          <p14:tracePt t="50488" x="4386263" y="3271838"/>
          <p14:tracePt t="50522" x="4457700" y="3271838"/>
          <p14:tracePt t="50536" x="4471988" y="3271838"/>
          <p14:tracePt t="50617" x="4481513" y="3271838"/>
          <p14:tracePt t="50975" x="4486275" y="3267075"/>
          <p14:tracePt t="51007" x="4486275" y="3257550"/>
          <p14:tracePt t="51037" x="4491038" y="3257550"/>
          <p14:tracePt t="51053" x="4514850" y="3238500"/>
          <p14:tracePt t="51088" x="4538663" y="3233738"/>
          <p14:tracePt t="51098" x="4543425" y="3233738"/>
          <p14:tracePt t="51102" x="4543425" y="3228975"/>
          <p14:tracePt t="51116" x="4548188" y="3228975"/>
          <p14:tracePt t="51145" x="4552950" y="3224213"/>
          <p14:tracePt t="51175" x="4557713" y="3219450"/>
          <p14:tracePt t="51258" x="4567238" y="3219450"/>
          <p14:tracePt t="51270" x="4572000" y="3219450"/>
          <p14:tracePt t="51333" x="4591050" y="3219450"/>
          <p14:tracePt t="51348" x="4610100" y="3219450"/>
          <p14:tracePt t="51386" x="4657725" y="3219450"/>
          <p14:tracePt t="52036" x="4576763" y="3228975"/>
          <p14:tracePt t="52073" x="4414838" y="3248025"/>
          <p14:tracePt t="52081" x="4367213" y="3248025"/>
          <p14:tracePt t="52097" x="4271963" y="3252788"/>
          <p14:tracePt t="52117" x="4152900" y="3257550"/>
          <p14:tracePt t="52147" x="4033838" y="3267075"/>
          <p14:tracePt t="52162" x="3971925" y="3271838"/>
          <p14:tracePt t="52191" x="3871913" y="3290888"/>
          <p14:tracePt t="52194" x="3833813" y="3300413"/>
          <p14:tracePt t="52210" x="3724275" y="3305175"/>
          <p14:tracePt t="52242" x="3433763" y="3305175"/>
          <p14:tracePt t="52244" x="3357563" y="3305175"/>
          <p14:tracePt t="52257" x="3167063" y="3314700"/>
          <p14:tracePt t="52287" x="2843213" y="3338513"/>
          <p14:tracePt t="52317" x="2533650" y="3367088"/>
          <p14:tracePt t="52351" x="2247900" y="3367088"/>
          <p14:tracePt t="52364" x="2124075" y="3376613"/>
          <p14:tracePt t="52400" x="1881188" y="3381375"/>
          <p14:tracePt t="52412" x="1852613" y="3381375"/>
          <p14:tracePt t="52427" x="1790700" y="3386138"/>
          <p14:tracePt t="52462" x="1690688" y="3390900"/>
          <p14:tracePt t="52476" x="1647825" y="3390900"/>
          <p14:tracePt t="52491" x="1595438" y="3390900"/>
          <p14:tracePt t="52506" x="1566863" y="3390900"/>
          <p14:tracePt t="52535" x="1500188" y="3390900"/>
          <p14:tracePt t="52567" x="1438275" y="3390900"/>
          <p14:tracePt t="52598" x="1400175" y="3395663"/>
          <p14:tracePt t="52632" x="1385888" y="3400425"/>
          <p14:tracePt t="52659" x="1376363" y="3405188"/>
          <p14:tracePt t="52675" x="1366838" y="3405188"/>
          <p14:tracePt t="52709" x="1357313" y="3409950"/>
          <p14:tracePt t="52757" x="1352550" y="3414713"/>
          <p14:tracePt t="52804" x="1347788" y="3414713"/>
          <p14:tracePt t="52816" x="1333500" y="3419475"/>
          <p14:tracePt t="52851" x="1314450" y="3424238"/>
          <p14:tracePt t="52878" x="1300163" y="3424238"/>
          <p14:tracePt t="52909" x="1281113" y="3424238"/>
          <p14:tracePt t="52912" x="1276350" y="3424238"/>
          <p14:tracePt t="52944" x="1252538" y="3424238"/>
          <p14:tracePt t="52973" x="1219200" y="3429000"/>
          <p14:tracePt t="53004" x="1166813" y="3433763"/>
          <p14:tracePt t="53019" x="1143000" y="3433763"/>
          <p14:tracePt t="53057" x="1109663" y="3443288"/>
          <p14:tracePt t="53060" x="1104900" y="3443288"/>
          <p14:tracePt t="53068" x="1100138" y="3443288"/>
          <p14:tracePt t="53081" x="1095375" y="3448050"/>
          <p14:tracePt t="53084" x="1085850" y="3448050"/>
          <p14:tracePt t="53118" x="1047750" y="3457575"/>
          <p14:tracePt t="53135" x="1028700" y="3462338"/>
          <p14:tracePt t="53178" x="995363" y="3481388"/>
          <p14:tracePt t="53180" x="985838" y="3486150"/>
          <p14:tracePt t="53191" x="966788" y="3495675"/>
          <p14:tracePt t="53211" x="933450" y="3514725"/>
          <p14:tracePt t="53226" x="919163" y="3524250"/>
          <p14:tracePt t="53270" x="895350" y="3557588"/>
          <p14:tracePt t="53287" x="885825" y="3571875"/>
          <p14:tracePt t="53318" x="862013" y="3600450"/>
          <p14:tracePt t="53350" x="847725" y="3619500"/>
          <p14:tracePt t="53384" x="847725" y="3629025"/>
          <p14:tracePt t="53663" x="847725" y="3624263"/>
          <p14:tracePt t="54135" x="885825" y="3629025"/>
          <p14:tracePt t="54152" x="914400" y="3638550"/>
          <p14:tracePt t="54156" x="928688" y="3643313"/>
          <p14:tracePt t="54165" x="938213" y="3643313"/>
          <p14:tracePt t="54181" x="957263" y="3652838"/>
          <p14:tracePt t="54191" x="966788" y="3652838"/>
          <p14:tracePt t="54223" x="966788" y="3657600"/>
          <p14:tracePt t="54271" x="1019175" y="3667125"/>
          <p14:tracePt t="54287" x="1042988" y="3671888"/>
          <p14:tracePt t="54318" x="1066800" y="3676650"/>
          <p14:tracePt t="54414" x="1085850" y="3676650"/>
          <p14:tracePt t="54442" x="1100138" y="3676650"/>
          <p14:tracePt t="54540" x="1147763" y="3676650"/>
          <p14:tracePt t="54582" x="1152525" y="3676650"/>
          <p14:tracePt t="54599" x="1185863" y="3676650"/>
          <p14:tracePt t="54618" x="1228725" y="3676650"/>
          <p14:tracePt t="54651" x="1319213" y="3671888"/>
          <p14:tracePt t="54666" x="1328738" y="3671888"/>
          <p14:tracePt t="54706" x="1352550" y="3671888"/>
          <p14:tracePt t="54722" x="1395413" y="3667125"/>
          <p14:tracePt t="54753" x="1500188" y="3667125"/>
          <p14:tracePt t="54785" x="1543050" y="3667125"/>
          <p14:tracePt t="54815" x="1576388" y="3667125"/>
          <p14:tracePt t="54851" x="1609725" y="3667125"/>
          <p14:tracePt t="54852" x="1657350" y="3667125"/>
          <p14:tracePt t="54868" x="1676400" y="3667125"/>
          <p14:tracePt t="55210" x="1685925" y="3657600"/>
          <p14:tracePt t="55225" x="1690688" y="3652838"/>
          <p14:tracePt t="55258" x="1695450" y="3648075"/>
          <p14:tracePt t="55617" x="1690688" y="3648075"/>
          <p14:tracePt t="55632" x="1685925" y="3648075"/>
          <p14:tracePt t="55664" x="1647825" y="3648075"/>
          <p14:tracePt t="55700" x="1557338" y="3648075"/>
          <p14:tracePt t="55723" x="1524000" y="3648075"/>
          <p14:tracePt t="55762" x="1466850" y="3648075"/>
          <p14:tracePt t="55785" x="1433513" y="3648075"/>
          <p14:tracePt t="55805" x="1428750" y="3648075"/>
          <p14:tracePt t="56029" x="1485900" y="3648075"/>
          <p14:tracePt t="56050" x="1604963" y="3648075"/>
          <p14:tracePt t="56066" x="1662113" y="3648075"/>
          <p14:tracePt t="56104" x="1776413" y="3648075"/>
          <p14:tracePt t="56123" x="1790700" y="3648075"/>
          <p14:tracePt t="56146" x="1819275" y="3648075"/>
          <p14:tracePt t="56165" x="1857375" y="3648075"/>
          <p14:tracePt t="56183" x="1890713" y="3648075"/>
          <p14:tracePt t="56208" x="1933575" y="3648075"/>
          <p14:tracePt t="56276" x="1947863" y="3648075"/>
          <p14:tracePt t="56294" x="1990725" y="3648075"/>
          <p14:tracePt t="56336" x="2028825" y="3648075"/>
          <p14:tracePt t="56377" x="2052638" y="3648075"/>
          <p14:tracePt t="56394" x="2138363" y="3648075"/>
          <p14:tracePt t="56412" x="2195513" y="3648075"/>
          <p14:tracePt t="56427" x="2214563" y="3648075"/>
          <p14:tracePt t="56430" x="2224088" y="3648075"/>
          <p14:tracePt t="56448" x="2233613" y="3648075"/>
          <p14:tracePt t="56464" x="2243138" y="3648075"/>
          <p14:tracePt t="56473" x="2262188" y="3648075"/>
          <p14:tracePt t="56489" x="2276475" y="3648075"/>
          <p14:tracePt t="56526" x="2366963" y="3648075"/>
          <p14:tracePt t="56542" x="2371725" y="3648075"/>
          <p14:tracePt t="56613" x="2433638" y="3648075"/>
          <p14:tracePt t="56616" x="2462213" y="3652838"/>
          <p14:tracePt t="56646" x="2543175" y="3657600"/>
          <p14:tracePt t="56680" x="2581275" y="3657600"/>
          <p14:tracePt t="56724" x="2586038" y="3657600"/>
          <p14:tracePt t="56739" x="2595563" y="3657600"/>
          <p14:tracePt t="56759" x="2614613" y="3657600"/>
          <p14:tracePt t="56775" x="2638425" y="3657600"/>
          <p14:tracePt t="56810" x="2667000" y="3657600"/>
          <p14:tracePt t="56849" x="2686050" y="3657600"/>
          <p14:tracePt t="56882" x="2700338" y="3657600"/>
          <p14:tracePt t="56900" x="2709863" y="3657600"/>
          <p14:tracePt t="56932" x="2733675" y="3657600"/>
          <p14:tracePt t="56982" x="2781300" y="3648075"/>
          <p14:tracePt t="56990" x="2786063" y="3648075"/>
          <p14:tracePt t="57035" x="2790825" y="3648075"/>
          <p14:tracePt t="57135" x="2809875" y="3648075"/>
          <p14:tracePt t="57174" x="2828925" y="3643313"/>
          <p14:tracePt t="57212" x="2843213" y="3643313"/>
          <p14:tracePt t="57227" x="2857500" y="3643313"/>
          <p14:tracePt t="57260" x="2928938" y="3638550"/>
          <p14:tracePt t="57263" x="2933700" y="3638550"/>
          <p14:tracePt t="57380" x="2957513" y="3638550"/>
          <p14:tracePt t="57425" x="2962275" y="3633788"/>
          <p14:tracePt t="57460" x="2995613" y="3633788"/>
          <p14:tracePt t="57462" x="3000375" y="3633788"/>
          <p14:tracePt t="57479" x="3019425" y="3633788"/>
          <p14:tracePt t="57505" x="3038475" y="3633788"/>
          <p14:tracePt t="57536" x="3052763" y="3633788"/>
          <p14:tracePt t="57708" x="3048000" y="3633788"/>
          <p14:tracePt t="57739" x="3009900" y="3633788"/>
          <p14:tracePt t="57741" x="2995613" y="3633788"/>
          <p14:tracePt t="57771" x="2909888" y="3633788"/>
          <p14:tracePt t="57786" x="2857500" y="3633788"/>
          <p14:tracePt t="57819" x="2776538" y="3633788"/>
          <p14:tracePt t="57822" x="2752725" y="3633788"/>
          <p14:tracePt t="57839" x="2728913" y="3633788"/>
          <p14:tracePt t="57886" x="2686050" y="3633788"/>
          <p14:tracePt t="57889" x="2676525" y="3633788"/>
          <p14:tracePt t="57910" x="2671763" y="3633788"/>
          <p14:tracePt t="57947" x="2652713" y="3633788"/>
          <p14:tracePt t="57973" x="2647950" y="3633788"/>
          <p14:tracePt t="58018" x="2643188" y="3629025"/>
          <p14:tracePt t="58052" x="2538413" y="3509963"/>
          <p14:tracePt t="58054" x="2519363" y="3486150"/>
          <p14:tracePt t="58075" x="2481263" y="3429000"/>
          <p14:tracePt t="58079" x="2457450" y="3386138"/>
          <p14:tracePt t="58090" x="2447925" y="3352800"/>
          <p14:tracePt t="58099" x="2433638" y="3319463"/>
          <p14:tracePt t="58104" x="2409825" y="3281363"/>
          <p14:tracePt t="58121" x="2386013" y="3205163"/>
          <p14:tracePt t="58122" x="2371725" y="3171825"/>
          <p14:tracePt t="58130" x="2352675" y="3133725"/>
          <p14:tracePt t="58144" x="2338388" y="3090863"/>
          <p14:tracePt t="58147" x="2319338" y="3057525"/>
          <p14:tracePt t="58178" x="2262188" y="2890838"/>
          <p14:tracePt t="58183" x="2247900" y="2843213"/>
          <p14:tracePt t="58200" x="2209800" y="2724150"/>
          <p14:tracePt t="58244" x="2100263" y="2462213"/>
          <p14:tracePt t="58258" x="2066925" y="2405063"/>
          <p14:tracePt t="58272" x="2047875" y="2371725"/>
          <p14:tracePt t="58289" x="2014538" y="2295525"/>
          <p14:tracePt t="58321" x="1971675" y="2185988"/>
          <p14:tracePt t="58335" x="1947863" y="2119313"/>
          <p14:tracePt t="58364" x="1890713" y="2014538"/>
          <p14:tracePt t="58396" x="1819275" y="1885950"/>
          <p14:tracePt t="58399" x="1804988" y="1862138"/>
          <p14:tracePt t="58414" x="1785938" y="1828800"/>
          <p14:tracePt t="58415" x="1781175" y="1809750"/>
          <p14:tracePt t="58446" x="1747838" y="1743075"/>
          <p14:tracePt t="58465" x="1733550" y="1709738"/>
          <p14:tracePt t="58488" x="1704975" y="1666875"/>
          <p14:tracePt t="58490" x="1700213" y="1643063"/>
          <p14:tracePt t="58537" x="1695450" y="1628775"/>
          <p14:tracePt t="58604" x="1666875" y="1600200"/>
          <p14:tracePt t="58621" x="1647825" y="1581150"/>
          <p14:tracePt t="58666" x="1581150" y="1514475"/>
          <p14:tracePt t="58685" x="1581150" y="1504950"/>
          <p14:tracePt t="58722" x="1581150" y="1500188"/>
          <p14:tracePt t="58758" x="1557338" y="1462088"/>
          <p14:tracePt t="58786" x="1557338" y="1457325"/>
          <p14:tracePt t="58816" x="1552575" y="1457325"/>
          <p14:tracePt t="58916" x="1519238" y="1423988"/>
          <p14:tracePt t="58917" x="1514475" y="1419225"/>
          <p14:tracePt t="58932" x="1504950" y="1404938"/>
          <p14:tracePt t="59071" x="1514475" y="1404938"/>
          <p14:tracePt t="59098" x="1543050" y="1404938"/>
          <p14:tracePt t="59131" x="1624013" y="1419225"/>
          <p14:tracePt t="59134" x="1643063" y="1423988"/>
          <p14:tracePt t="59167" x="1700213" y="1423988"/>
          <p14:tracePt t="59182" x="1738313" y="1428750"/>
          <p14:tracePt t="59212" x="1833563" y="1438275"/>
          <p14:tracePt t="59226" x="1914525" y="1447800"/>
          <p14:tracePt t="59254" x="2019300" y="1447800"/>
          <p14:tracePt t="59257" x="2066925" y="1447800"/>
          <p14:tracePt t="59288" x="2147888" y="1447800"/>
          <p14:tracePt t="59292" x="2157413" y="1447800"/>
          <p14:tracePt t="59337" x="2162175" y="1447800"/>
          <p14:tracePt t="59352" x="2176463" y="1447800"/>
          <p14:tracePt t="59369" x="2190750" y="1447800"/>
          <p14:tracePt t="59385" x="2219325" y="1452563"/>
          <p14:tracePt t="59414" x="2252663" y="1457325"/>
          <p14:tracePt t="59442" x="2266950" y="1462088"/>
          <p14:tracePt t="59490" x="2324100" y="1462088"/>
          <p14:tracePt t="59505" x="2347913" y="1466850"/>
          <p14:tracePt t="59840" x="2314575" y="1466850"/>
          <p14:tracePt t="59887" x="2133600" y="1466850"/>
          <p14:tracePt t="59926" x="1976438" y="1466850"/>
          <p14:tracePt t="59929" x="1962150" y="1466850"/>
          <p14:tracePt t="59944" x="1938338" y="1466850"/>
          <p14:tracePt t="59947" x="1924050" y="1466850"/>
          <p14:tracePt t="59974" x="1900238" y="1466850"/>
          <p14:tracePt t="60009" x="1895475" y="1471613"/>
          <p14:tracePt t="60051" x="1838325" y="1543050"/>
          <p14:tracePt t="60083" x="1790700" y="1619250"/>
          <p14:tracePt t="60097" x="1781175" y="1652588"/>
          <p14:tracePt t="60115" x="1771650" y="1681163"/>
          <p14:tracePt t="60150" x="1766888" y="1790700"/>
          <p14:tracePt t="60164" x="1766888" y="1847850"/>
          <p14:tracePt t="60191" x="1766888" y="1938338"/>
          <p14:tracePt t="60193" x="1766888" y="1966913"/>
          <p14:tracePt t="60207" x="1781175" y="2047875"/>
          <p14:tracePt t="60244" x="1833563" y="2209800"/>
          <p14:tracePt t="60245" x="1847850" y="2252663"/>
          <p14:tracePt t="60270" x="1895475" y="2376488"/>
          <p14:tracePt t="60285" x="1938338" y="2462213"/>
          <p14:tracePt t="60322" x="2000250" y="2590800"/>
          <p14:tracePt t="60337" x="2047875" y="2690813"/>
          <p14:tracePt t="60364" x="2100263" y="2790825"/>
          <p14:tracePt t="60380" x="2128838" y="2852738"/>
          <p14:tracePt t="60395" x="2133600" y="2871788"/>
          <p14:tracePt t="60398" x="2138363" y="2890838"/>
          <p14:tracePt t="60413" x="2152650" y="2933700"/>
          <p14:tracePt t="60442" x="2190750" y="3019425"/>
          <p14:tracePt t="60459" x="2195513" y="3038475"/>
          <p14:tracePt t="60490" x="2219325" y="3109913"/>
          <p14:tracePt t="60492" x="2219325" y="3119438"/>
          <p14:tracePt t="60507" x="2219325" y="3143250"/>
          <p14:tracePt t="60536" x="2219325" y="3152775"/>
          <p14:tracePt t="60568" x="2224088" y="3228975"/>
          <p14:tracePt t="60598" x="2228850" y="3276600"/>
          <p14:tracePt t="60618" x="2228850" y="3290888"/>
          <p14:tracePt t="60647" x="2228850" y="3300413"/>
          <p14:tracePt t="60663" x="2228850" y="3309938"/>
          <p14:tracePt t="60681" x="2228850" y="3324225"/>
          <p14:tracePt t="60696" x="2228850" y="3338513"/>
          <p14:tracePt t="60724" x="2228850" y="3357563"/>
          <p14:tracePt t="60785" x="2157413" y="3457575"/>
          <p14:tracePt t="60801" x="2147888" y="3471863"/>
          <p14:tracePt t="60831" x="2147888" y="3486150"/>
          <p14:tracePt t="60895" x="2143125" y="3490913"/>
          <p14:tracePt t="61011" x="2138363" y="3500438"/>
          <p14:tracePt t="61129" x="2124075" y="3514725"/>
          <p14:tracePt t="61133" x="2124075" y="3519488"/>
          <p14:tracePt t="61180" x="2085975" y="3548063"/>
          <p14:tracePt t="61214" x="2057400" y="3581400"/>
          <p14:tracePt t="61479" x="2138363" y="3581400"/>
          <p14:tracePt t="61503" x="2238375" y="3576638"/>
          <p14:tracePt t="61536" x="2319338" y="3567113"/>
          <p14:tracePt t="61559" x="2352675" y="3567113"/>
          <p14:tracePt t="61583" x="2405063" y="3571875"/>
          <p14:tracePt t="61600" x="2447925" y="3576638"/>
          <p14:tracePt t="61620" x="2500313" y="3586163"/>
          <p14:tracePt t="61637" x="2538413" y="3595688"/>
          <p14:tracePt t="61647" x="2552700" y="3600450"/>
          <p14:tracePt t="61663" x="2600325" y="3624263"/>
          <p14:tracePt t="61684" x="2633663" y="3633788"/>
          <p14:tracePt t="61686" x="2671763" y="3648075"/>
          <p14:tracePt t="61707" x="2743200" y="3667125"/>
          <p14:tracePt t="61741" x="2914650" y="3700463"/>
          <p14:tracePt t="61745" x="2919413" y="3700463"/>
          <p14:tracePt t="61840" x="2938463" y="3700463"/>
          <p14:tracePt t="61864" x="2967038" y="3700463"/>
          <p14:tracePt t="61867" x="2971800" y="3700463"/>
          <p14:tracePt t="61951" x="3019425" y="3695700"/>
          <p14:tracePt t="61973" x="3100388" y="3681413"/>
          <p14:tracePt t="62021" x="3162300" y="3671888"/>
          <p14:tracePt t="62070" x="3181350" y="3671888"/>
          <p14:tracePt t="62093" x="3205163" y="3667125"/>
          <p14:tracePt t="62117" x="3252788" y="3662363"/>
          <p14:tracePt t="62137" x="3267075" y="3662363"/>
          <p14:tracePt t="62177" x="3319463" y="3648075"/>
          <p14:tracePt t="62214" x="3395663" y="3633788"/>
          <p14:tracePt t="62232" x="3414713" y="3629025"/>
          <p14:tracePt t="62271" x="3443288" y="3624263"/>
          <p14:tracePt t="62319" x="3500438" y="3624263"/>
          <p14:tracePt t="62323" x="3505200" y="3624263"/>
          <p14:tracePt t="62350" x="3505200" y="3619500"/>
          <p14:tracePt t="62536" x="3500438" y="3595688"/>
          <p14:tracePt t="62540" x="3500438" y="3590925"/>
          <p14:tracePt t="62567" x="3490913" y="3571875"/>
          <p14:tracePt t="62586" x="3476625" y="3562350"/>
          <p14:tracePt t="62618" x="3462338" y="3548063"/>
          <p14:tracePt t="62636" x="3457575" y="3538538"/>
          <p14:tracePt t="62661" x="3438525" y="3524250"/>
          <p14:tracePt t="62698" x="3357563" y="3481388"/>
          <p14:tracePt t="62743" x="3248025" y="3419475"/>
          <p14:tracePt t="62762" x="3224213" y="3395663"/>
          <p14:tracePt t="62811" x="3176588" y="3381375"/>
          <p14:tracePt t="62821" x="3162300" y="3376613"/>
          <p14:tracePt t="62855" x="3062288" y="3362325"/>
          <p14:tracePt t="62880" x="2990850" y="3357563"/>
          <p14:tracePt t="62899" x="2928938" y="3343275"/>
          <p14:tracePt t="62903" x="2909888" y="3338513"/>
          <p14:tracePt t="62943" x="2843213" y="3333750"/>
          <p14:tracePt t="62945" x="2824163" y="3328988"/>
          <p14:tracePt t="62963" x="2790825" y="3328988"/>
          <p14:tracePt t="62982" x="2714625" y="3328988"/>
          <p14:tracePt t="63005" x="2676525" y="3328988"/>
          <p14:tracePt t="63039" x="2586038" y="3328988"/>
          <p14:tracePt t="63086" x="2514600" y="3328988"/>
          <p14:tracePt t="63106" x="2443163" y="3338513"/>
          <p14:tracePt t="63133" x="2376488" y="3338513"/>
          <p14:tracePt t="63149" x="2352675" y="3338513"/>
          <p14:tracePt t="63181" x="2319338" y="3338513"/>
          <p14:tracePt t="63196" x="2314575" y="3338513"/>
          <p14:tracePt t="63228" x="2286000" y="3338513"/>
          <p14:tracePt t="63229" x="2281238" y="3338513"/>
          <p14:tracePt t="63244" x="2276475" y="3338513"/>
          <p14:tracePt t="63287" x="2228850" y="3352800"/>
          <p14:tracePt t="63317" x="2190750" y="3367088"/>
          <p14:tracePt t="63319" x="2185988" y="3371850"/>
          <p14:tracePt t="63334" x="2181225" y="3376613"/>
          <p14:tracePt t="63335" x="2176463" y="3376613"/>
          <p14:tracePt t="63366" x="2166938" y="3376613"/>
          <p14:tracePt t="63397" x="2157413" y="3395663"/>
          <p14:tracePt t="63413" x="2143125" y="3405188"/>
          <p14:tracePt t="63432" x="2128838" y="3424238"/>
          <p14:tracePt t="63445" x="2119313" y="3433763"/>
          <p14:tracePt t="63447" x="2114550" y="3443288"/>
          <p14:tracePt t="63463" x="2105025" y="3457575"/>
          <p14:tracePt t="63477" x="2105025" y="3462338"/>
          <p14:tracePt t="63504" x="2105025" y="3481388"/>
          <p14:tracePt t="63536" x="2105025" y="3509963"/>
          <p14:tracePt t="63537" x="2105025" y="3514725"/>
          <p14:tracePt t="63553" x="2105025" y="3519488"/>
          <p14:tracePt t="63571" x="2105025" y="3529013"/>
          <p14:tracePt t="63637" x="2105025" y="3533775"/>
          <p14:tracePt t="63682" x="2176463" y="3538538"/>
          <p14:tracePt t="63695" x="2228850" y="3543300"/>
          <p14:tracePt t="63708" x="2266950" y="3552825"/>
          <p14:tracePt t="63725" x="2347913" y="3562350"/>
          <p14:tracePt t="63742" x="2366963" y="3567113"/>
          <p14:tracePt t="63805" x="2419350" y="3586163"/>
          <p14:tracePt t="63808" x="2447925" y="3590925"/>
          <p14:tracePt t="63824" x="2500313" y="3595688"/>
          <p14:tracePt t="63848" x="2576513" y="3605213"/>
          <p14:tracePt t="63878" x="2590800" y="3605213"/>
          <p14:tracePt t="63924" x="2638425" y="3605213"/>
          <p14:tracePt t="63964" x="2747963" y="3605213"/>
          <p14:tracePt t="63966" x="2762250" y="3605213"/>
          <p14:tracePt t="64006" x="2800350" y="3600450"/>
          <p14:tracePt t="64038" x="2867025" y="3600450"/>
          <p14:tracePt t="64040" x="2890838" y="3600450"/>
          <p14:tracePt t="64055" x="2933700" y="3600450"/>
          <p14:tracePt t="64101" x="2981325" y="3600450"/>
          <p14:tracePt t="64168" x="3000375" y="3600450"/>
          <p14:tracePt t="64194" x="3028950" y="3600450"/>
          <p14:tracePt t="64224" x="3043238" y="3600450"/>
          <p14:tracePt t="64270" x="3067050" y="3600450"/>
          <p14:tracePt t="64273" x="3076575" y="3600450"/>
          <p14:tracePt t="64285" x="3081338" y="3600450"/>
          <p14:tracePt t="64317" x="3100388" y="3600450"/>
          <p14:tracePt t="64362" x="3105150" y="3600450"/>
          <p14:tracePt t="64410" x="3114675" y="3600450"/>
          <p14:tracePt t="64955" x="3114675" y="3586163"/>
          <p14:tracePt t="64972" x="3114675" y="3581400"/>
          <p14:tracePt t="64992" x="3114675" y="3576638"/>
          <p14:tracePt t="65007" x="3114675" y="3571875"/>
          <p14:tracePt t="65040" x="3114675" y="3562350"/>
          <p14:tracePt t="65164" x="3124200" y="3548063"/>
          <p14:tracePt t="65200" x="3128963" y="3533775"/>
          <p14:tracePt t="65302" x="3133725" y="3533775"/>
          <p14:tracePt t="65978" x="3176588" y="3524250"/>
          <p14:tracePt t="65996" x="3205163" y="3519488"/>
          <p14:tracePt t="66027" x="3248025" y="3509963"/>
          <p14:tracePt t="66030" x="3252788" y="3509963"/>
          <p14:tracePt t="66038" x="3257550" y="3509963"/>
          <p14:tracePt t="66091" x="3271838" y="3509963"/>
          <p14:tracePt t="66128" x="3324225" y="3509963"/>
          <p14:tracePt t="66132" x="3333750" y="3509963"/>
          <p14:tracePt t="66151" x="3348038" y="3509963"/>
          <p14:tracePt t="66177" x="3362325" y="3514725"/>
          <p14:tracePt t="66180" x="3371850" y="3514725"/>
          <p14:tracePt t="66195" x="3390900" y="3519488"/>
          <p14:tracePt t="66228" x="3452813" y="3538538"/>
          <p14:tracePt t="66230" x="3467100" y="3538538"/>
          <p14:tracePt t="66245" x="3481388" y="3543300"/>
          <p14:tracePt t="66318" x="3490913" y="3543300"/>
          <p14:tracePt t="66348" x="3505200" y="3543300"/>
          <p14:tracePt t="67341" x="3509963" y="3519488"/>
          <p14:tracePt t="67348" x="3514725" y="3509963"/>
          <p14:tracePt t="67364" x="3519488" y="3490913"/>
          <p14:tracePt t="67395" x="3524250" y="3467100"/>
          <p14:tracePt t="67410" x="3524250" y="3462338"/>
          <p14:tracePt t="67461" x="3524250" y="3457575"/>
          <p14:tracePt t="67472" x="3524250" y="3452813"/>
          <p14:tracePt t="67523" x="3524250" y="3433763"/>
          <p14:tracePt t="67535" x="3524250" y="3429000"/>
          <p14:tracePt t="67571" x="3524250" y="3419475"/>
          <p14:tracePt t="67574" x="3524250" y="3414713"/>
          <p14:tracePt t="67627" x="3524250" y="3409950"/>
          <p14:tracePt t="67881" x="3509963" y="3438525"/>
          <p14:tracePt t="67927" x="3500438" y="3452813"/>
          <p14:tracePt t="67957" x="3486150" y="3471863"/>
          <p14:tracePt t="68003" x="3462338" y="3509963"/>
          <p14:tracePt t="68039" x="3429000" y="3543300"/>
          <p14:tracePt t="68077" x="3424238" y="3552825"/>
          <p14:tracePt t="68150" x="3409950" y="3562350"/>
          <p14:tracePt t="68211" x="3405188" y="3562350"/>
          <p14:tracePt t="68566" x="3414713" y="3552825"/>
          <p14:tracePt t="68581" x="3433763" y="3548063"/>
          <p14:tracePt t="68631" x="3495675" y="3533775"/>
          <p14:tracePt t="68680" x="3509963" y="3529013"/>
          <p14:tracePt t="68682" x="3519488" y="3529013"/>
          <p14:tracePt t="68773" x="3552825" y="3529013"/>
          <p14:tracePt t="68786" x="3557588" y="3529013"/>
          <p14:tracePt t="68788" x="3567113" y="3529013"/>
          <p14:tracePt t="68804" x="3581400" y="3529013"/>
          <p14:tracePt t="68847" x="3595688" y="3529013"/>
          <p14:tracePt t="68849" x="3600450" y="3529013"/>
          <p14:tracePt t="68879" x="3609975" y="3524250"/>
          <p14:tracePt t="68915" x="3629025" y="3524250"/>
          <p14:tracePt t="68930" x="3633788" y="3524250"/>
          <p14:tracePt t="68976" x="3700463" y="3524250"/>
          <p14:tracePt t="69007" x="3752850" y="3524250"/>
          <p14:tracePt t="69022" x="3767138" y="3524250"/>
          <p14:tracePt t="69135" x="3795713" y="3524250"/>
          <p14:tracePt t="69167" x="3829050" y="3524250"/>
          <p14:tracePt t="69195" x="3848100" y="3524250"/>
          <p14:tracePt t="69223" x="3852863" y="3524250"/>
          <p14:tracePt t="69272" x="3862388" y="3524250"/>
          <p14:tracePt t="69291" x="3881438" y="3524250"/>
          <p14:tracePt t="69336" x="3919538" y="3529013"/>
          <p14:tracePt t="69377" x="3924300" y="3529013"/>
          <p14:tracePt t="69412" x="3933825" y="3529013"/>
          <p14:tracePt t="69450" x="3948113" y="3529013"/>
          <p14:tracePt t="69491" x="3967163" y="3514725"/>
          <p14:tracePt t="69504" x="3976688" y="3505200"/>
          <p14:tracePt t="69539" x="3981450" y="3495675"/>
          <p14:tracePt t="69619" x="3981450" y="3490913"/>
          <p14:tracePt t="69643" x="3986213" y="3486150"/>
          <p14:tracePt t="69679" x="3986213" y="3467100"/>
          <p14:tracePt t="69691" x="3986213" y="3462338"/>
          <p14:tracePt t="69724" x="3986213" y="3457575"/>
          <p14:tracePt t="69739" x="3986213" y="3452813"/>
          <p14:tracePt t="69775" x="3971925" y="3433763"/>
          <p14:tracePt t="69789" x="3933825" y="3400425"/>
          <p14:tracePt t="69816" x="3876675" y="3381375"/>
          <p14:tracePt t="69852" x="3810000" y="3352800"/>
          <p14:tracePt t="69883" x="3748088" y="3343275"/>
          <p14:tracePt t="69899" x="3733800" y="3338513"/>
          <p14:tracePt t="69924" x="3657600" y="3338513"/>
          <p14:tracePt t="69958" x="3595688" y="3338513"/>
          <p14:tracePt t="69972" x="3581400" y="3338513"/>
          <p14:tracePt t="70008" x="3576638" y="3338513"/>
          <p14:tracePt t="70020" x="3567113" y="3343275"/>
          <p14:tracePt t="70050" x="3543300" y="3357563"/>
          <p14:tracePt t="70089" x="3509963" y="3390900"/>
          <p14:tracePt t="70114" x="3509963" y="3400425"/>
          <p14:tracePt t="70241" x="3481388" y="3448050"/>
          <p14:tracePt t="70243" x="3467100" y="3467100"/>
          <p14:tracePt t="70254" x="3457575" y="3476625"/>
          <p14:tracePt t="70285" x="3371850" y="3514725"/>
          <p14:tracePt t="70287" x="3333750" y="3529013"/>
          <p14:tracePt t="70299" x="3319463" y="3533775"/>
          <p14:tracePt t="70334" x="3138488" y="3576638"/>
          <p14:tracePt t="70350" x="3095625" y="3581400"/>
          <p14:tracePt t="70380" x="3019425" y="3600450"/>
          <p14:tracePt t="70416" x="2986088" y="3609975"/>
          <p14:tracePt t="70445" x="2971800" y="3614738"/>
          <p14:tracePt t="70492" x="2962275" y="3619500"/>
          <p14:tracePt t="70524" x="2952750" y="3619500"/>
          <p14:tracePt t="70571" x="2933700" y="3624263"/>
          <p14:tracePt t="70574" x="2924175" y="3624263"/>
          <p14:tracePt t="70613" x="2890838" y="3624263"/>
          <p14:tracePt t="70644" x="2809875" y="3633788"/>
          <p14:tracePt t="70660" x="2786063" y="3633788"/>
          <p14:tracePt t="70694" x="2738438" y="3633788"/>
          <p14:tracePt t="70723" x="2709863" y="3638550"/>
          <p14:tracePt t="70758" x="2686050" y="3638550"/>
          <p14:tracePt t="70761" x="2681288" y="3638550"/>
          <p14:tracePt t="70773" x="2676525" y="3638550"/>
          <p14:tracePt t="70775" x="2671763" y="3638550"/>
          <p14:tracePt t="70789" x="2667000" y="3638550"/>
          <p14:tracePt t="70791" x="2662238" y="3638550"/>
          <p14:tracePt t="70805" x="2643188" y="3638550"/>
          <p14:tracePt t="70849" x="2609850" y="3643313"/>
          <p14:tracePt t="70881" x="2566988" y="3648075"/>
          <p14:tracePt t="70911" x="2500313" y="3648075"/>
          <p14:tracePt t="70943" x="2457450" y="3648075"/>
          <p14:tracePt t="70973" x="2433638" y="3648075"/>
          <p14:tracePt t="71004" x="2362200" y="3648075"/>
          <p14:tracePt t="71007" x="2343150" y="3648075"/>
          <p14:tracePt t="71021" x="2305050" y="3648075"/>
          <p14:tracePt t="71023" x="2290763" y="3648075"/>
          <p14:tracePt t="71037" x="2233613" y="3648075"/>
          <p14:tracePt t="71067" x="2166938" y="3648075"/>
          <p14:tracePt t="71086" x="2143125" y="3648075"/>
          <p14:tracePt t="71112" x="2124075" y="3643313"/>
          <p14:tracePt t="71115" x="2114550" y="3643313"/>
          <p14:tracePt t="71147" x="2090738" y="3643313"/>
          <p14:tracePt t="71164" x="2071688" y="3643313"/>
          <p14:tracePt t="71166" x="2052638" y="3643313"/>
          <p14:tracePt t="71183" x="2019300" y="3643313"/>
          <p14:tracePt t="71211" x="1957388" y="3638550"/>
          <p14:tracePt t="71223" x="1943100" y="3638550"/>
          <p14:tracePt t="71254" x="1890713" y="3633788"/>
          <p14:tracePt t="71256" x="1871663" y="3629025"/>
          <p14:tracePt t="71291" x="1790700" y="3629025"/>
          <p14:tracePt t="71304" x="1781175" y="3624263"/>
          <p14:tracePt t="71334" x="1762125" y="3624263"/>
          <p14:tracePt t="71448" x="1719263" y="3614738"/>
          <p14:tracePt t="71461" x="1709738" y="3609975"/>
          <p14:tracePt t="71641" x="1700213" y="3600450"/>
          <p14:tracePt t="71692" x="1695450" y="3590925"/>
          <p14:tracePt t="71758" x="1695450" y="3586163"/>
          <p14:tracePt t="72071" x="1685925" y="3581400"/>
          <p14:tracePt t="72581" x="1681163" y="3586163"/>
          <p14:tracePt t="72753" x="1681163" y="3595688"/>
          <p14:tracePt t="72789" x="1681163" y="3609975"/>
          <p14:tracePt t="72810" x="1681163" y="3614738"/>
          <p14:tracePt t="72848" x="1681163" y="3619500"/>
          <p14:tracePt t="72975" x="1681163" y="3624263"/>
          <p14:tracePt t="72988" x="1685925" y="3633788"/>
          <p14:tracePt t="73004" x="1700213" y="3633788"/>
          <p14:tracePt t="73036" x="1733550" y="3671888"/>
          <p14:tracePt t="73040" x="1757363" y="3690938"/>
          <p14:tracePt t="73052" x="1776413" y="3695700"/>
          <p14:tracePt t="73084" x="1919288" y="3786188"/>
          <p14:tracePt t="73089" x="1943100" y="3800475"/>
          <p14:tracePt t="73093" x="1985963" y="3819525"/>
          <p14:tracePt t="73100" x="2028825" y="3838575"/>
          <p14:tracePt t="73115" x="2052638" y="3857625"/>
          <p14:tracePt t="73146" x="2085975" y="3876675"/>
          <p14:tracePt t="73215" x="2095500" y="3895725"/>
          <p14:tracePt t="73255" x="2114550" y="3910013"/>
          <p14:tracePt t="73367" x="2124075" y="3919538"/>
          <p14:tracePt t="73414" x="2138363" y="3933825"/>
          <p14:tracePt t="73427" x="2143125" y="3933825"/>
          <p14:tracePt t="73445" x="2147888" y="3938588"/>
          <p14:tracePt t="73473" x="2181225" y="3957638"/>
          <p14:tracePt t="73475" x="2190750" y="3962400"/>
          <p14:tracePt t="73489" x="2195513" y="3967163"/>
          <p14:tracePt t="73491" x="2200275" y="3971925"/>
          <p14:tracePt t="73505" x="2209800" y="3986213"/>
          <p14:tracePt t="73533" x="2228850" y="4005263"/>
          <p14:tracePt t="73535" x="2233613" y="4005263"/>
          <p14:tracePt t="73550" x="2238375" y="4010025"/>
          <p14:tracePt t="73581" x="2243138" y="4010025"/>
          <p14:tracePt t="73757" x="2233613" y="4010025"/>
          <p14:tracePt t="73769" x="2214563" y="4010025"/>
          <p14:tracePt t="73800" x="2176463" y="4014788"/>
          <p14:tracePt t="73848" x="2119313" y="4014788"/>
          <p14:tracePt t="73877" x="2085975" y="4014788"/>
          <p14:tracePt t="73916" x="1890713" y="4005263"/>
          <p14:tracePt t="73917" x="1866900" y="4005263"/>
          <p14:tracePt t="73932" x="1824038" y="4005263"/>
          <p14:tracePt t="73974" x="1795463" y="3995738"/>
          <p14:tracePt t="74006" x="1766888" y="3990975"/>
          <p14:tracePt t="74008" x="1752600" y="3990975"/>
          <p14:tracePt t="74022" x="1738313" y="3990975"/>
          <p14:tracePt t="74026" x="1714500" y="3990975"/>
          <p14:tracePt t="74041" x="1671638" y="3990975"/>
          <p14:tracePt t="74056" x="1624013" y="3990975"/>
          <p14:tracePt t="74076" x="1571625" y="3986213"/>
          <p14:tracePt t="74083" x="1547813" y="3986213"/>
          <p14:tracePt t="74112" x="1509713" y="3981450"/>
          <p14:tracePt t="74114" x="1500188" y="3981450"/>
          <p14:tracePt t="74150" x="1457325" y="3981450"/>
          <p14:tracePt t="74166" x="1443038" y="3981450"/>
          <p14:tracePt t="74192" x="1414463" y="3976688"/>
          <p14:tracePt t="74229" x="1371600" y="3976688"/>
          <p14:tracePt t="74275" x="1347788" y="3976688"/>
          <p14:tracePt t="74277" x="1343025" y="3976688"/>
          <p14:tracePt t="74315" x="1290638" y="3976688"/>
          <p14:tracePt t="74350" x="1271588" y="3976688"/>
          <p14:tracePt t="74458" x="1238250" y="3976688"/>
          <p14:tracePt t="74471" x="1233488" y="3976688"/>
          <p14:tracePt t="74506" x="1228725" y="3976688"/>
          <p14:tracePt t="74598" x="1223963" y="3976688"/>
          <p14:tracePt t="74694" x="1219200" y="3976688"/>
          <p14:tracePt t="74726" x="1204913" y="3976688"/>
          <p14:tracePt t="74835" x="1190625" y="3976688"/>
          <p14:tracePt t="74911" x="1171575" y="3976688"/>
          <p14:tracePt t="74940" x="1157288" y="3976688"/>
          <p14:tracePt t="74973" x="1138238" y="3976688"/>
          <p14:tracePt t="74975" x="1133475" y="3976688"/>
          <p14:tracePt t="74989" x="1123950" y="3976688"/>
          <p14:tracePt t="75009" x="1114425" y="3976688"/>
          <p14:tracePt t="75023" x="1100138" y="3976688"/>
          <p14:tracePt t="75055" x="1062038" y="3981450"/>
          <p14:tracePt t="75097" x="957263" y="3990975"/>
          <p14:tracePt t="75121" x="933450" y="3995738"/>
          <p14:tracePt t="75129" x="928688" y="3995738"/>
          <p14:tracePt t="75540" x="952500" y="4000500"/>
          <p14:tracePt t="75555" x="990600" y="4000500"/>
          <p14:tracePt t="75574" x="1057275" y="4000500"/>
          <p14:tracePt t="75598" x="1143000" y="4000500"/>
          <p14:tracePt t="75617" x="1228725" y="4000500"/>
          <p14:tracePt t="75647" x="1281113" y="4000500"/>
          <p14:tracePt t="75663" x="1295400" y="4000500"/>
          <p14:tracePt t="75698" x="1314450" y="4000500"/>
          <p14:tracePt t="75723" x="1343025" y="4019550"/>
          <p14:tracePt t="75725" x="1362075" y="4024313"/>
          <p14:tracePt t="75741" x="1390650" y="4033838"/>
          <p14:tracePt t="75772" x="1524000" y="4076700"/>
          <p14:tracePt t="75788" x="1543050" y="4081463"/>
          <p14:tracePt t="75818" x="1543050" y="4086225"/>
          <p14:tracePt t="75885" x="1543050" y="4095750"/>
          <p14:tracePt t="75948" x="1543050" y="4100513"/>
          <p14:tracePt t="75963" x="1543050" y="4119563"/>
          <p14:tracePt t="75990" x="1533525" y="4167188"/>
          <p14:tracePt t="76006" x="1524000" y="4186238"/>
          <p14:tracePt t="76037" x="1514475" y="4214813"/>
          <p14:tracePt t="76051" x="1509713" y="4233863"/>
          <p14:tracePt t="76089" x="1490663" y="4262438"/>
          <p14:tracePt t="76114" x="1471613" y="4281488"/>
          <p14:tracePt t="76117" x="1462088" y="4286250"/>
          <p14:tracePt t="76151" x="1409700" y="4329113"/>
          <p14:tracePt t="76153" x="1395413" y="4338638"/>
          <p14:tracePt t="76162" x="1385888" y="4343400"/>
          <p14:tracePt t="76180" x="1381125" y="4348163"/>
          <p14:tracePt t="76183" x="1376363" y="4352925"/>
          <p14:tracePt t="76239" x="1333500" y="4357688"/>
          <p14:tracePt t="76242" x="1323975" y="4357688"/>
          <p14:tracePt t="76260" x="1300163" y="4357688"/>
          <p14:tracePt t="76270" x="1290638" y="4357688"/>
          <p14:tracePt t="76286" x="1266825" y="4357688"/>
          <p14:tracePt t="76290" x="1243013" y="4357688"/>
          <p14:tracePt t="76320" x="1152525" y="4338638"/>
          <p14:tracePt t="76354" x="1076325" y="4324350"/>
          <p14:tracePt t="76389" x="1057275" y="4310063"/>
          <p14:tracePt t="76480" x="1057275" y="4295775"/>
          <p14:tracePt t="76498" x="1052513" y="4281488"/>
          <p14:tracePt t="76506" x="1047750" y="4271963"/>
          <p14:tracePt t="76525" x="1047750" y="4262438"/>
          <p14:tracePt t="76529" x="1047750" y="4243388"/>
          <p14:tracePt t="76537" x="1042988" y="4233863"/>
          <p14:tracePt t="76556" x="1038225" y="4219575"/>
          <p14:tracePt t="76559" x="1038225" y="4214813"/>
          <p14:tracePt t="76586" x="1038225" y="4205288"/>
          <p14:tracePt t="76618" x="1038225" y="4186238"/>
          <p14:tracePt t="76682" x="1038225" y="4119563"/>
          <p14:tracePt t="76699" x="1052513" y="4095750"/>
          <p14:tracePt t="76744" x="1095375" y="4043363"/>
          <p14:tracePt t="76747" x="1119188" y="4019550"/>
          <p14:tracePt t="76773" x="1152525" y="4005263"/>
          <p14:tracePt t="76806" x="1233488" y="3990975"/>
          <p14:tracePt t="76822" x="1281113" y="3986213"/>
          <p14:tracePt t="76851" x="1400175" y="3976688"/>
          <p14:tracePt t="76898" x="1514475" y="3986213"/>
          <p14:tracePt t="76914" x="1581150" y="3995738"/>
          <p14:tracePt t="76972" x="1585913" y="4005263"/>
          <p14:tracePt t="77008" x="1590675" y="4029075"/>
          <p14:tracePt t="77041" x="1595438" y="4081463"/>
          <p14:tracePt t="77056" x="1595438" y="4105275"/>
          <p14:tracePt t="77083" x="1595438" y="4129088"/>
          <p14:tracePt t="77160" x="1590675" y="4148138"/>
          <p14:tracePt t="77193" x="1571625" y="4181475"/>
          <p14:tracePt t="77225" x="1566863" y="4191000"/>
          <p14:tracePt t="77256" x="1552575" y="4200525"/>
          <p14:tracePt t="77273" x="1533525" y="4219575"/>
          <p14:tracePt t="77278" x="1528763" y="4219575"/>
          <p14:tracePt t="77286" x="1519238" y="4224338"/>
          <p14:tracePt t="77303" x="1504950" y="4229100"/>
          <p14:tracePt t="77307" x="1500188" y="4229100"/>
          <p14:tracePt t="77324" x="1495425" y="4233863"/>
          <p14:tracePt t="77369" x="1466850" y="4252913"/>
          <p14:tracePt t="77385" x="1438275" y="4262438"/>
          <p14:tracePt t="77413" x="1390650" y="4281488"/>
          <p14:tracePt t="77432" x="1371600" y="4286250"/>
          <p14:tracePt t="77462" x="1328738" y="4305300"/>
          <p14:tracePt t="77475" x="1309688" y="4310063"/>
          <p14:tracePt t="77505" x="1271588" y="4319588"/>
          <p14:tracePt t="77535" x="1247775" y="4319588"/>
          <p14:tracePt t="77554" x="1238250" y="4319588"/>
          <p14:tracePt t="77584" x="1219200" y="4319588"/>
          <p14:tracePt t="77617" x="1138238" y="4310063"/>
          <p14:tracePt t="77635" x="1109663" y="4295775"/>
          <p14:tracePt t="77663" x="1057275" y="4286250"/>
          <p14:tracePt t="77681" x="1028700" y="4276725"/>
          <p14:tracePt t="77683" x="1023938" y="4271963"/>
          <p14:tracePt t="77801" x="1023938" y="4257675"/>
          <p14:tracePt t="77804" x="1023938" y="4248150"/>
          <p14:tracePt t="77820" x="1014413" y="4233863"/>
          <p14:tracePt t="77852" x="1009650" y="4210050"/>
          <p14:tracePt t="77869" x="1009650" y="4195763"/>
          <p14:tracePt t="77900" x="1009650" y="4181475"/>
          <p14:tracePt t="77915" x="1009650" y="4171950"/>
          <p14:tracePt t="77943" x="1009650" y="4157663"/>
          <p14:tracePt t="77946" x="1009650" y="4152900"/>
          <p14:tracePt t="77963" x="1009650" y="4143375"/>
          <p14:tracePt t="78006" x="1023938" y="4114800"/>
          <p14:tracePt t="78038" x="1038225" y="4090988"/>
          <p14:tracePt t="78071" x="1062038" y="4062413"/>
          <p14:tracePt t="78077" x="1066800" y="4057650"/>
          <p14:tracePt t="78087" x="1071563" y="4048125"/>
          <p14:tracePt t="78092" x="1081088" y="4038600"/>
          <p14:tracePt t="78106" x="1090613" y="4029075"/>
          <p14:tracePt t="78135" x="1100138" y="4024313"/>
          <p14:tracePt t="78191" x="1123950" y="4024313"/>
          <p14:tracePt t="78193" x="1133475" y="4024313"/>
          <p14:tracePt t="78206" x="1147763" y="4024313"/>
          <p14:tracePt t="78209" x="1162050" y="4024313"/>
          <p14:tracePt t="78223" x="1185863" y="4024313"/>
          <p14:tracePt t="78239" x="1219200" y="4024313"/>
          <p14:tracePt t="78257" x="1252538" y="4019550"/>
          <p14:tracePt t="78304" x="1300163" y="4019550"/>
          <p14:tracePt t="78318" x="1338263" y="4024313"/>
          <p14:tracePt t="78351" x="1433513" y="4090988"/>
          <p14:tracePt t="78397" x="1566863" y="4176713"/>
          <p14:tracePt t="78412" x="1628775" y="4214813"/>
          <p14:tracePt t="78448" x="1733550" y="4271963"/>
          <p14:tracePt t="78490" x="1743075" y="4286250"/>
          <p14:tracePt t="78493" x="1743075" y="4291013"/>
          <p14:tracePt t="78534" x="1743075" y="4295775"/>
          <p14:tracePt t="78567" x="1743075" y="4314825"/>
          <p14:tracePt t="78583" x="1743075" y="4333875"/>
          <p14:tracePt t="78611" x="1738313" y="4357688"/>
          <p14:tracePt t="78614" x="1738313" y="4367213"/>
          <p14:tracePt t="78649" x="1733550" y="4376738"/>
          <p14:tracePt t="78674" x="1733550" y="4381500"/>
          <p14:tracePt t="78708" x="1728788" y="4386263"/>
          <p14:tracePt t="78710" x="1728788" y="4391025"/>
          <p14:tracePt t="78757" x="1719263" y="4400550"/>
          <p14:tracePt t="78804" x="1690688" y="4419600"/>
          <p14:tracePt t="78834" x="1676400" y="4438650"/>
          <p14:tracePt t="78863" x="1657350" y="4443413"/>
          <p14:tracePt t="78916" x="1624013" y="4452938"/>
          <p14:tracePt t="78931" x="1604963" y="4452938"/>
          <p14:tracePt t="78960" x="1566863" y="4452938"/>
          <p14:tracePt t="78975" x="1547813" y="4452938"/>
          <p14:tracePt t="79004" x="1509713" y="4457700"/>
          <p14:tracePt t="79036" x="1471613" y="4462463"/>
          <p14:tracePt t="79069" x="1457325" y="4462463"/>
          <p14:tracePt t="79072" x="1447800" y="4467225"/>
          <p14:tracePt t="79086" x="1409700" y="4467225"/>
          <p14:tracePt t="79114" x="1381125" y="4467225"/>
          <p14:tracePt t="79134" x="1323975" y="4467225"/>
          <p14:tracePt t="79178" x="1295400" y="4467225"/>
          <p14:tracePt t="79195" x="1281113" y="4467225"/>
          <p14:tracePt t="79208" x="1252538" y="4457700"/>
          <p14:tracePt t="79220" x="1238250" y="4452938"/>
          <p14:tracePt t="79257" x="1157288" y="4419600"/>
          <p14:tracePt t="79259" x="1147763" y="4414838"/>
          <p14:tracePt t="79273" x="1143000" y="4410075"/>
          <p14:tracePt t="79300" x="1133475" y="4405313"/>
          <p14:tracePt t="79337" x="1119188" y="4395788"/>
          <p14:tracePt t="79352" x="1119188" y="4386263"/>
          <p14:tracePt t="79378" x="1109663" y="4381500"/>
          <p14:tracePt t="79415" x="1085850" y="4357688"/>
          <p14:tracePt t="79433" x="1071563" y="4343400"/>
          <p14:tracePt t="79459" x="1052513" y="4333875"/>
          <p14:tracePt t="79462" x="1047750" y="4329113"/>
          <p14:tracePt t="79473" x="1042988" y="4324350"/>
          <p14:tracePt t="79475" x="1038225" y="4324350"/>
          <p14:tracePt t="79490" x="1038225" y="4319588"/>
          <p14:tracePt t="79537" x="1028700" y="4310063"/>
          <p14:tracePt t="79576" x="1004888" y="4286250"/>
          <p14:tracePt t="79615" x="966788" y="4252913"/>
          <p14:tracePt t="79617" x="966788" y="4248150"/>
          <p14:tracePt t="79632" x="947738" y="4233863"/>
          <p14:tracePt t="79649" x="938213" y="4224338"/>
          <p14:tracePt t="79664" x="923925" y="4214813"/>
          <p14:tracePt t="79708" x="904875" y="4186238"/>
          <p14:tracePt t="79724" x="904875" y="4176713"/>
          <p14:tracePt t="79754" x="904875" y="4152900"/>
          <p14:tracePt t="79789" x="904875" y="4119563"/>
          <p14:tracePt t="79817" x="904875" y="4100513"/>
          <p14:tracePt t="79851" x="914400" y="4076700"/>
          <p14:tracePt t="79879" x="995363" y="4014788"/>
          <p14:tracePt t="79881" x="1004888" y="4005263"/>
          <p14:tracePt t="79915" x="1076325" y="3986213"/>
          <p14:tracePt t="79940" x="1138238" y="3981450"/>
          <p14:tracePt t="79942" x="1171575" y="3981450"/>
          <p14:tracePt t="79955" x="1190625" y="3981450"/>
          <p14:tracePt t="79958" x="1219200" y="3981450"/>
          <p14:tracePt t="79973" x="1257300" y="3981450"/>
          <p14:tracePt t="80003" x="1309688" y="3981450"/>
          <p14:tracePt t="80038" x="1362075" y="4010025"/>
          <p14:tracePt t="80069" x="1457325" y="4043363"/>
          <p14:tracePt t="80097" x="1538288" y="4067175"/>
          <p14:tracePt t="80134" x="1547813" y="4071938"/>
          <p14:tracePt t="80179" x="1562100" y="4090988"/>
          <p14:tracePt t="80181" x="1562100" y="4095750"/>
          <p14:tracePt t="80194" x="1566863" y="4110038"/>
          <p14:tracePt t="80225" x="1576388" y="4148138"/>
          <p14:tracePt t="80257" x="1585913" y="4195763"/>
          <p14:tracePt t="80289" x="1595438" y="4233863"/>
          <p14:tracePt t="80303" x="1595438" y="4243388"/>
          <p14:tracePt t="80334" x="1595438" y="4257675"/>
          <p14:tracePt t="80349" x="1595438" y="4262438"/>
          <p14:tracePt t="80379" x="1595438" y="4286250"/>
          <p14:tracePt t="80410" x="1595438" y="4291013"/>
          <p14:tracePt t="80463" x="1585913" y="4305300"/>
          <p14:tracePt t="80475" x="1576388" y="4314825"/>
          <p14:tracePt t="80506" x="1571625" y="4319588"/>
          <p14:tracePt t="80555" x="1566863" y="4319588"/>
          <p14:tracePt t="80569" x="1557338" y="4324350"/>
          <p14:tracePt t="80597" x="1504950" y="4333875"/>
          <p14:tracePt t="80637" x="1476375" y="4343400"/>
          <p14:tracePt t="80639" x="1466850" y="4348163"/>
          <p14:tracePt t="80662" x="1423988" y="4348163"/>
          <p14:tracePt t="80679" x="1371600" y="4352925"/>
          <p14:tracePt t="80682" x="1347788" y="4352925"/>
          <p14:tracePt t="80713" x="1285875" y="4352925"/>
          <p14:tracePt t="80728" x="1276350" y="4352925"/>
          <p14:tracePt t="80746" x="1266825" y="4352925"/>
          <p14:tracePt t="80762" x="1257300" y="4352925"/>
          <p14:tracePt t="80790" x="1195388" y="4352925"/>
          <p14:tracePt t="80821" x="1076325" y="4348163"/>
          <p14:tracePt t="80836" x="1047750" y="4343400"/>
          <p14:tracePt t="80867" x="1038225" y="4343400"/>
          <p14:tracePt t="81300" x="1038225" y="4338638"/>
          <p14:tracePt t="81398" x="1038225" y="4333875"/>
          <p14:tracePt t="81414" x="1038225" y="4324350"/>
          <p14:tracePt t="81444" x="1038225" y="4319588"/>
          <p14:tracePt t="81520" x="1038225" y="4314825"/>
          <p14:tracePt t="81536" x="1042988" y="4305300"/>
          <p14:tracePt t="81566" x="1047750" y="4300538"/>
          <p14:tracePt t="81629" x="1052513" y="4300538"/>
          <p14:tracePt t="81678" x="1052513" y="4295775"/>
          <p14:tracePt t="81725" x="1052513" y="4291013"/>
          <p14:tracePt t="81769" x="1066800" y="4257675"/>
          <p14:tracePt t="81772" x="1076325" y="4252913"/>
          <p14:tracePt t="81805" x="1081088" y="4233863"/>
          <p14:tracePt t="81820" x="1090613" y="4224338"/>
          <p14:tracePt t="81850" x="1104900" y="4205288"/>
          <p14:tracePt t="81879" x="1123950" y="4191000"/>
          <p14:tracePt t="81882" x="1123950" y="4186238"/>
          <p14:tracePt t="81899" x="1133475" y="4181475"/>
          <p14:tracePt t="81947" x="1143000" y="4176713"/>
          <p14:tracePt t="81974" x="1176338" y="4167188"/>
          <p14:tracePt t="82006" x="1200150" y="4157663"/>
          <p14:tracePt t="82724" x="1195388" y="4157663"/>
          <p14:tracePt t="83023" x="1185863" y="4162425"/>
          <p14:tracePt t="83039" x="1143000" y="4176713"/>
          <p14:tracePt t="83073" x="1123950" y="4186238"/>
          <p14:tracePt t="83077" x="1119188" y="4186238"/>
          <p14:tracePt t="83087" x="1114425" y="4186238"/>
          <p14:tracePt t="83119" x="1109663" y="4191000"/>
          <p14:tracePt t="83541" x="1114425" y="4181475"/>
          <p14:tracePt t="83554" x="1119188" y="4181475"/>
          <p14:tracePt t="83586" x="1128713" y="4171950"/>
          <p14:tracePt t="83622" x="1138238" y="4167188"/>
          <p14:tracePt t="83638" x="1166813" y="4162425"/>
          <p14:tracePt t="83684" x="1223963" y="4157663"/>
          <p14:tracePt t="83788" x="1243013" y="4162425"/>
          <p14:tracePt t="83791" x="1252538" y="4162425"/>
          <p14:tracePt t="83821" x="1266825" y="4167188"/>
          <p14:tracePt t="83848" x="1271588" y="4167188"/>
          <p14:tracePt t="84128" x="1281113" y="4181475"/>
          <p14:tracePt t="84179" x="1290638" y="4191000"/>
          <p14:tracePt t="84223" x="1295400" y="4191000"/>
          <p14:tracePt t="84660" x="1309688" y="4191000"/>
          <p14:tracePt t="84740" x="1323975" y="4191000"/>
          <p14:tracePt t="84769" x="1376363" y="4181475"/>
          <p14:tracePt t="84771" x="1395413" y="4181475"/>
          <p14:tracePt t="84817" x="1400175" y="4181475"/>
          <p14:tracePt t="84913" x="1409700" y="4181475"/>
          <p14:tracePt t="85175" x="1414463" y="4191000"/>
          <p14:tracePt t="85210" x="1419225" y="4214813"/>
          <p14:tracePt t="85226" x="1419225" y="4229100"/>
          <p14:tracePt t="85255" x="1419225" y="4248150"/>
          <p14:tracePt t="85296" x="1419225" y="4291013"/>
          <p14:tracePt t="85353" x="1404938" y="4343400"/>
          <p14:tracePt t="85355" x="1395413" y="4376738"/>
          <p14:tracePt t="85397" x="1390650" y="4395788"/>
          <p14:tracePt t="85440" x="1376363" y="4410075"/>
          <p14:tracePt t="85471" x="1343025" y="4443413"/>
          <p14:tracePt t="85503" x="1243013" y="4505325"/>
          <p14:tracePt t="85505" x="1233488" y="4514850"/>
          <p14:tracePt t="85523" x="1219200" y="4524375"/>
          <p14:tracePt t="85541" x="1209675" y="4529138"/>
          <p14:tracePt t="85555" x="1195388" y="4538663"/>
          <p14:tracePt t="85585" x="1171575" y="4538663"/>
          <p14:tracePt t="85587" x="1157288" y="4538663"/>
          <p14:tracePt t="85601" x="1152525" y="4538663"/>
          <p14:tracePt t="85602" x="1143000" y="4538663"/>
          <p14:tracePt t="85619" x="1128713" y="4538663"/>
          <p14:tracePt t="85636" x="1109663" y="4538663"/>
          <p14:tracePt t="85686" x="1023938" y="4548188"/>
          <p14:tracePt t="85706" x="981075" y="4548188"/>
          <p14:tracePt t="85722" x="952500" y="4552950"/>
          <p14:tracePt t="85755" x="914400" y="4552950"/>
          <p14:tracePt t="85822" x="900113" y="4552950"/>
          <p14:tracePt t="85839" x="890588" y="4552950"/>
          <p14:tracePt t="85848" x="885825" y="4552950"/>
          <p14:tracePt t="85862" x="881063" y="4552950"/>
          <p14:tracePt t="85916" x="881063" y="4557713"/>
          <p14:tracePt t="86878" x="885825" y="4548188"/>
          <p14:tracePt t="86912" x="909638" y="4524375"/>
          <p14:tracePt t="86942" x="981075" y="4467225"/>
          <p14:tracePt t="86945" x="995363" y="4457700"/>
          <p14:tracePt t="86958" x="1009650" y="4448175"/>
          <p14:tracePt t="86960" x="1019175" y="4443413"/>
          <p14:tracePt t="86974" x="1033463" y="4433888"/>
          <p14:tracePt t="86976" x="1047750" y="4414838"/>
          <p14:tracePt t="86994" x="1081088" y="4400550"/>
          <p14:tracePt t="87009" x="1104900" y="4376738"/>
          <p14:tracePt t="87024" x="1123950" y="4362450"/>
          <p14:tracePt t="87053" x="1176338" y="4329113"/>
          <p14:tracePt t="87058" x="1195388" y="4314825"/>
          <p14:tracePt t="87102" x="1285875" y="4233863"/>
          <p14:tracePt t="87133" x="1347788" y="4162425"/>
          <p14:tracePt t="87168" x="1400175" y="4110038"/>
          <p14:tracePt t="87171" x="1414463" y="4090988"/>
          <p14:tracePt t="87180" x="1428750" y="4067175"/>
          <p14:tracePt t="87194" x="1457325" y="4029075"/>
          <p14:tracePt t="87226" x="1519238" y="3938588"/>
          <p14:tracePt t="87245" x="1552575" y="3886200"/>
          <p14:tracePt t="87287" x="1576388" y="3819525"/>
          <p14:tracePt t="87317" x="1604963" y="3762375"/>
          <p14:tracePt t="87320" x="1609725" y="3748088"/>
          <p14:tracePt t="87337" x="1624013" y="3729038"/>
          <p14:tracePt t="87350" x="1628775" y="3700463"/>
          <p14:tracePt t="87367" x="1633538" y="3681413"/>
          <p14:tracePt t="87403" x="1643063" y="3643313"/>
          <p14:tracePt t="87443" x="1652588" y="3600450"/>
          <p14:tracePt t="87475" x="1657350" y="3576638"/>
          <p14:tracePt t="87477" x="1657350" y="3571875"/>
          <p14:tracePt t="87494" x="1657350" y="3562350"/>
          <p14:tracePt t="87537" x="1657350" y="3538538"/>
          <p14:tracePt t="87539" x="1657350" y="3533775"/>
          <p14:tracePt t="87565" x="1657350" y="3524250"/>
          <p14:tracePt t="87601" x="1657350" y="3500438"/>
          <p14:tracePt t="87617" x="1652588" y="3481388"/>
          <p14:tracePt t="87645" x="1647825" y="3457575"/>
          <p14:tracePt t="87676" x="1638300" y="3419475"/>
          <p14:tracePt t="87707" x="1619250" y="3371850"/>
          <p14:tracePt t="87722" x="1609725" y="3348038"/>
          <p14:tracePt t="87756" x="1600200" y="3328988"/>
          <p14:tracePt t="87834" x="1600200" y="3324225"/>
          <p14:tracePt t="87849" x="1595438" y="3319463"/>
          <p14:tracePt t="87882" x="1585913" y="3295650"/>
          <p14:tracePt t="87903" x="1585913" y="3286125"/>
          <p14:tracePt t="87933" x="1585913" y="3276600"/>
          <p14:tracePt t="87961" x="1585913" y="3262313"/>
          <p14:tracePt t="87974" x="1585913" y="3252788"/>
          <p14:tracePt t="88024" x="1633538" y="3224213"/>
          <p14:tracePt t="88026" x="1662113" y="3224213"/>
          <p14:tracePt t="88038" x="1690688" y="3224213"/>
          <p14:tracePt t="88040" x="1728788" y="3219450"/>
          <p14:tracePt t="88073" x="1895475" y="3214688"/>
          <p14:tracePt t="88078" x="1933575" y="3214688"/>
          <p14:tracePt t="88100" x="2052638" y="3205163"/>
          <p14:tracePt t="88123" x="2195513" y="3205163"/>
          <p14:tracePt t="88147" x="2343150" y="3205163"/>
          <p14:tracePt t="88180" x="2476500" y="3205163"/>
          <p14:tracePt t="88210" x="2552700" y="3205163"/>
          <p14:tracePt t="88213" x="2566988" y="3205163"/>
          <p14:tracePt t="88226" x="2581275" y="3205163"/>
          <p14:tracePt t="88228" x="2605088" y="3205163"/>
          <p14:tracePt t="88257" x="2662238" y="3205163"/>
          <p14:tracePt t="88259" x="2676525" y="3205163"/>
          <p14:tracePt t="88272" x="2719388" y="3205163"/>
          <p14:tracePt t="88308" x="2776538" y="3205163"/>
          <p14:tracePt t="88313" x="2795588" y="3205163"/>
          <p14:tracePt t="88333" x="2847975" y="3205163"/>
          <p14:tracePt t="88363" x="2914650" y="3205163"/>
          <p14:tracePt t="88401" x="2976563" y="3205163"/>
          <p14:tracePt t="88415" x="2981325" y="3205163"/>
          <p14:tracePt t="88458" x="3028950" y="3205163"/>
          <p14:tracePt t="88493" x="3162300" y="3205163"/>
          <p14:tracePt t="88508" x="3214688" y="3205163"/>
          <p14:tracePt t="88535" x="3305175" y="3205163"/>
          <p14:tracePt t="88565" x="3362325" y="3205163"/>
          <p14:tracePt t="88601" x="3433763" y="3205163"/>
          <p14:tracePt t="88633" x="3509963" y="3205163"/>
          <p14:tracePt t="88661" x="3571875" y="3205163"/>
          <p14:tracePt t="88664" x="3595688" y="3205163"/>
          <p14:tracePt t="88691" x="3643313" y="3205163"/>
          <p14:tracePt t="88694" x="3667125" y="3205163"/>
          <p14:tracePt t="88707" x="3709988" y="3205163"/>
          <p14:tracePt t="88709" x="3748088" y="3205163"/>
          <p14:tracePt t="88724" x="3786188" y="3205163"/>
          <p14:tracePt t="88758" x="3890963" y="3205163"/>
          <p14:tracePt t="88770" x="3910013" y="3205163"/>
          <p14:tracePt t="88800" x="3981450" y="3205163"/>
          <p14:tracePt t="88836" x="4057650" y="3205163"/>
          <p14:tracePt t="88882" x="4229100" y="3205163"/>
          <p14:tracePt t="88928" x="4352925" y="3205163"/>
          <p14:tracePt t="88956" x="4476750" y="3214688"/>
          <p14:tracePt t="89009" x="4548188" y="3214688"/>
          <p14:tracePt t="89011" x="4567238" y="3214688"/>
          <p14:tracePt t="89052" x="4624388" y="3214688"/>
          <p14:tracePt t="89096" x="4648200" y="3214688"/>
          <p14:tracePt t="89226" x="4648200" y="3224213"/>
          <p14:tracePt t="89314" x="4633913" y="3238500"/>
          <p14:tracePt t="89317" x="4624388" y="3248025"/>
          <p14:tracePt t="89348" x="4576763" y="3271838"/>
          <p14:tracePt t="89381" x="4572000" y="3276600"/>
          <p14:tracePt t="89504" x="4562475" y="3276600"/>
          <p14:tracePt t="89538" x="4529138" y="3281363"/>
          <p14:tracePt t="89566" x="4519613" y="3281363"/>
          <p14:tracePt t="89664" x="4500563" y="3286125"/>
          <p14:tracePt t="89712" x="4467225" y="3300413"/>
          <p14:tracePt t="89753" x="4386263" y="3357563"/>
          <p14:tracePt t="89771" x="4338638" y="3386138"/>
          <p14:tracePt t="89773" x="4295775" y="3400425"/>
          <p14:tracePt t="89821" x="3952875" y="3557588"/>
          <p14:tracePt t="89849" x="3643313" y="3690938"/>
          <p14:tracePt t="89867" x="3471863" y="3781425"/>
          <p14:tracePt t="89893" x="3162300" y="3929063"/>
          <p14:tracePt t="89924" x="2919413" y="4057650"/>
          <p14:tracePt t="89926" x="2895600" y="4076700"/>
          <p14:tracePt t="89941" x="2862263" y="4100513"/>
          <p14:tracePt t="89945" x="2847975" y="4110038"/>
          <p14:tracePt t="89962" x="2819400" y="4124325"/>
          <p14:tracePt t="89977" x="2781300" y="4143375"/>
          <p14:tracePt t="90005" x="2562225" y="4214813"/>
          <p14:tracePt t="90036" x="2276475" y="4310063"/>
          <p14:tracePt t="90051" x="2138363" y="4348163"/>
          <p14:tracePt t="90081" x="1947863" y="4395788"/>
          <p14:tracePt t="90121" x="1943100" y="4395788"/>
          <p14:tracePt t="90161" x="1905000" y="4395788"/>
          <p14:tracePt t="90190" x="1781175" y="4405313"/>
          <p14:tracePt t="90228" x="1676400" y="4410075"/>
          <p14:tracePt t="90229" x="1666875" y="4410075"/>
          <p14:tracePt t="90242" x="1662113" y="4414838"/>
          <p14:tracePt t="90245" x="1657350" y="4414838"/>
          <p14:tracePt t="90260" x="1647825" y="4414838"/>
          <p14:tracePt t="90263" x="1643063" y="4414838"/>
          <p14:tracePt t="90270" x="1638300" y="4414838"/>
          <p14:tracePt t="90287" x="1604963" y="4419600"/>
          <p14:tracePt t="90290" x="1590675" y="4419600"/>
          <p14:tracePt t="90322" x="1509713" y="4419600"/>
          <p14:tracePt t="90349" x="1485900" y="4424363"/>
          <p14:tracePt t="90446" x="1495425" y="4419600"/>
          <p14:tracePt t="90474" x="1709738" y="4310063"/>
          <p14:tracePt t="90477" x="1814513" y="4262438"/>
          <p14:tracePt t="90491" x="2014538" y="4181475"/>
          <p14:tracePt t="90493" x="2157413" y="4119563"/>
          <p14:tracePt t="90507" x="2376488" y="4048125"/>
          <p14:tracePt t="90510" x="2514600" y="3995738"/>
          <p14:tracePt t="90536" x="2962275" y="3819525"/>
          <p14:tracePt t="90538" x="3086100" y="3771900"/>
          <p14:tracePt t="90567" x="3748088" y="3519488"/>
          <p14:tracePt t="90597" x="4219575" y="3348038"/>
          <p14:tracePt t="90629" x="4471988" y="3252788"/>
          <p14:tracePt t="90660" x="4533900" y="3205163"/>
          <p14:tracePt t="90691" x="4567238" y="3186113"/>
          <p14:tracePt t="90709" x="4572000" y="3181350"/>
          <p14:tracePt t="90909" x="4562475" y="3181350"/>
          <p14:tracePt t="90943" x="4529138" y="3181350"/>
          <p14:tracePt t="90946" x="4467225" y="3181350"/>
          <p14:tracePt t="90972" x="4324350" y="3181350"/>
          <p14:tracePt t="91009" x="4238625" y="3181350"/>
          <p14:tracePt t="91101" x="4181475" y="3181350"/>
          <p14:tracePt t="91132" x="4152900" y="3181350"/>
          <p14:tracePt t="91212" x="4138613" y="3181350"/>
          <p14:tracePt t="91224" x="4133850" y="3181350"/>
          <p14:tracePt t="91304" x="4081463" y="3181350"/>
          <p14:tracePt t="91338" x="4033838" y="3186113"/>
          <p14:tracePt t="91650" x="4038600" y="3186113"/>
          <p14:tracePt t="91723" x="4052888" y="3186113"/>
          <p14:tracePt t="91816" x="4057650" y="3186113"/>
          <p14:tracePt t="91946" x="4057650" y="3190875"/>
          <p14:tracePt t="91972" x="4048125" y="3200400"/>
          <p14:tracePt t="92008" x="4010025" y="3214688"/>
          <p14:tracePt t="92055" x="3890963" y="3238500"/>
          <p14:tracePt t="92083" x="3862388" y="3238500"/>
          <p14:tracePt t="92151" x="3848100" y="3238500"/>
          <p14:tracePt t="92165" x="3829050" y="3238500"/>
          <p14:tracePt t="92182" x="3810000" y="3238500"/>
          <p14:tracePt t="92226" x="3800475" y="3238500"/>
          <p14:tracePt t="93414" x="3805238" y="3238500"/>
          <p14:tracePt t="93441" x="3819525" y="3233738"/>
          <p14:tracePt t="93474" x="3824288" y="3233738"/>
          <p14:tracePt t="93537" x="3867150" y="3233738"/>
          <p14:tracePt t="93567" x="3933825" y="3233738"/>
          <p14:tracePt t="93568" x="3948113" y="3233738"/>
          <p14:tracePt t="93598" x="3986213" y="3228975"/>
          <p14:tracePt t="93630" x="3990975" y="3228975"/>
          <p14:tracePt t="93694" x="4014788" y="3228975"/>
          <p14:tracePt t="93722" x="4033838" y="3228975"/>
          <p14:tracePt t="93754" x="4067175" y="3228975"/>
          <p14:tracePt t="93786" x="4124325" y="3228975"/>
          <p14:tracePt t="93820" x="4176713" y="3228975"/>
          <p14:tracePt t="93850" x="4229100" y="3228975"/>
          <p14:tracePt t="93882" x="4291013" y="3228975"/>
          <p14:tracePt t="93901" x="4305300" y="3228975"/>
          <p14:tracePt t="93909" x="4310063" y="3228975"/>
          <p14:tracePt t="93962" x="4314825" y="3228975"/>
          <p14:tracePt t="93974" x="4338638" y="3228975"/>
          <p14:tracePt t="94007" x="4348163" y="3228975"/>
          <p14:tracePt t="94021" x="4371975" y="3228975"/>
          <p14:tracePt t="94050" x="4400550" y="3228975"/>
          <p14:tracePt t="94099" x="4410075" y="3228975"/>
          <p14:tracePt t="94133" x="4424363" y="3228975"/>
          <p14:tracePt t="94148" x="4429125" y="3228975"/>
          <p14:tracePt t="94175" x="4433888" y="3228975"/>
          <p14:tracePt t="94206" x="4448175" y="3224213"/>
          <p14:tracePt t="94253" x="4452938" y="3224213"/>
          <p14:tracePt t="94337" x="4462463" y="3224213"/>
          <p14:tracePt t="94351" x="4467225" y="3224213"/>
          <p14:tracePt t="94379" x="4481513" y="3224213"/>
          <p14:tracePt t="94396" x="4486275" y="3224213"/>
          <p14:tracePt t="94443" x="4491038" y="3224213"/>
          <p14:tracePt t="94536" x="4505325" y="3224213"/>
          <p14:tracePt t="94880" x="4519613" y="3224213"/>
          <p14:tracePt t="94930" x="4524375" y="3224213"/>
          <p14:tracePt t="94957" x="4557713" y="3214688"/>
          <p14:tracePt t="94988" x="4567238" y="3209925"/>
          <p14:tracePt t="95102" x="4576763" y="3209925"/>
          <p14:tracePt t="95117" x="4581525" y="3209925"/>
          <p14:tracePt t="95147" x="4586288" y="3209925"/>
          <p14:tracePt t="95190" x="4591050" y="3205163"/>
          <p14:tracePt t="95399" x="4591050" y="3200400"/>
          <p14:tracePt t="97100" x="4567238" y="3200400"/>
          <p14:tracePt t="97118" x="4548188" y="3200400"/>
          <p14:tracePt t="97133" x="4524375" y="3200400"/>
          <p14:tracePt t="97152" x="4510088" y="3200400"/>
          <p14:tracePt t="97195" x="4505325" y="3200400"/>
          <p14:tracePt t="97226" x="4462463" y="3200400"/>
          <p14:tracePt t="97229" x="4443413" y="3200400"/>
          <p14:tracePt t="97245" x="4405313" y="3200400"/>
          <p14:tracePt t="97289" x="4343400" y="3200400"/>
          <p14:tracePt t="97337" x="4305300" y="3200400"/>
          <p14:tracePt t="97340" x="4291013" y="3200400"/>
          <p14:tracePt t="97348" x="4276725" y="3200400"/>
          <p14:tracePt t="97364" x="4248150" y="3200400"/>
          <p14:tracePt t="97395" x="4219575" y="3200400"/>
          <p14:tracePt t="97458" x="4210050" y="3200400"/>
          <p14:tracePt t="97474" x="4205288" y="3200400"/>
          <p14:tracePt t="97503" x="4181475" y="3200400"/>
          <p14:tracePt t="97885" x="4095750" y="3271838"/>
          <p14:tracePt t="97900" x="4019550" y="3319463"/>
          <p14:tracePt t="97933" x="3790950" y="3471863"/>
          <p14:tracePt t="97976" x="3586163" y="3595688"/>
          <p14:tracePt t="97978" x="3543300" y="3633788"/>
          <p14:tracePt t="97990" x="3500438" y="3652838"/>
          <p14:tracePt t="98024" x="3328988" y="3771900"/>
          <p14:tracePt t="98027" x="3271838" y="3800475"/>
          <p14:tracePt t="98056" x="3019425" y="3914775"/>
          <p14:tracePt t="98087" x="2747963" y="4052888"/>
          <p14:tracePt t="98102" x="2614613" y="4124325"/>
          <p14:tracePt t="98122" x="2443163" y="4214813"/>
          <p14:tracePt t="98168" x="2214563" y="4338638"/>
          <p14:tracePt t="98210" x="2090738" y="4405313"/>
          <p14:tracePt t="98227" x="2071688" y="4414838"/>
          <p14:tracePt t="98254" x="2047875" y="4424363"/>
          <p14:tracePt t="98255" x="2043113" y="4424363"/>
          <p14:tracePt t="98271" x="2033588" y="4424363"/>
          <p14:tracePt t="98305" x="1957388" y="4429125"/>
          <p14:tracePt t="98324" x="1871663" y="4433888"/>
          <p14:tracePt t="98333" x="1824038" y="4443413"/>
          <p14:tracePt t="98338" x="1781175" y="4443413"/>
          <p14:tracePt t="98350" x="1724025" y="4443413"/>
          <p14:tracePt t="98381" x="1619250" y="4443413"/>
          <p14:tracePt t="98384" x="1604963" y="4443413"/>
          <p14:tracePt t="98410" x="1581150" y="4443413"/>
          <p14:tracePt t="98412" x="1571625" y="4443413"/>
          <p14:tracePt t="98426" x="1557338" y="4443413"/>
          <p14:tracePt t="98428" x="1543050" y="4438650"/>
          <p14:tracePt t="98444" x="1509713" y="4438650"/>
          <p14:tracePt t="98472" x="1452563" y="4433888"/>
          <p14:tracePt t="98522" x="1409700" y="4419600"/>
          <p14:tracePt t="98633" x="1404938" y="4414838"/>
          <p14:tracePt t="98677" x="1395413" y="4410075"/>
          <p14:tracePt t="98709" x="1385888" y="4381500"/>
          <p14:tracePt t="98742" x="1376363" y="4367213"/>
          <p14:tracePt t="98753" x="1371600" y="4362450"/>
          <p14:tracePt t="98819" x="1366838" y="4362450"/>
          <p14:tracePt t="98848" x="1304925" y="4348163"/>
          <p14:tracePt t="98883" x="1257300" y="4338638"/>
          <p14:tracePt t="98884" x="1252538" y="4338638"/>
          <p14:tracePt t="98900" x="1243013" y="4333875"/>
          <p14:tracePt t="98928" x="1228725" y="4329113"/>
          <p14:tracePt t="99210" x="1228725" y="4324350"/>
          <p14:tracePt t="99257" x="1228725" y="4319588"/>
          <p14:tracePt t="99270" x="1238250" y="4314825"/>
          <p14:tracePt t="99306" x="1262063" y="4300538"/>
          <p14:tracePt t="99320" x="1276350" y="4291013"/>
          <p14:tracePt t="99348" x="1295400" y="4281488"/>
          <p14:tracePt t="99386" x="1304925" y="4276725"/>
          <p14:tracePt t="100006" x="1295400" y="4276725"/>
          <p14:tracePt t="100053" x="1257300" y="4281488"/>
          <p14:tracePt t="100055" x="1238250" y="4281488"/>
          <p14:tracePt t="100071" x="1219200" y="4281488"/>
          <p14:tracePt t="100098" x="1200150" y="4281488"/>
          <p14:tracePt t="100131" x="1185863" y="4286250"/>
          <p14:tracePt t="100150" x="1171575" y="4286250"/>
          <p14:tracePt t="100180" x="1166813" y="4286250"/>
          <p14:tracePt t="100317" x="1162050" y="4286250"/>
          <p14:tracePt t="100365" x="1152525" y="4286250"/>
          <p14:tracePt t="100853" x="1157288" y="4271963"/>
          <p14:tracePt t="100881" x="1176338" y="4229100"/>
          <p14:tracePt t="100915" x="1262063" y="4138613"/>
          <p14:tracePt t="100942" x="1366838" y="3990975"/>
          <p14:tracePt t="100959" x="1390650" y="3933825"/>
          <p14:tracePt t="100988" x="1419225" y="3876675"/>
          <p14:tracePt t="101072" x="1462088" y="3833813"/>
          <p14:tracePt t="101075" x="1481138" y="3824288"/>
          <p14:tracePt t="101083" x="1495425" y="3814763"/>
          <p14:tracePt t="101117" x="1604963" y="3771900"/>
          <p14:tracePt t="101132" x="1724025" y="3743325"/>
          <p14:tracePt t="101160" x="2000250" y="3686175"/>
          <p14:tracePt t="101163" x="2128838" y="3648075"/>
          <p14:tracePt t="101179" x="2238375" y="3595688"/>
          <p14:tracePt t="101182" x="2300288" y="3567113"/>
          <p14:tracePt t="101192" x="2333625" y="3552825"/>
          <p14:tracePt t="101227" x="2362200" y="3538538"/>
          <p14:tracePt t="101287" x="2390775" y="3538538"/>
          <p14:tracePt t="101305" x="2447925" y="3538538"/>
          <p14:tracePt t="101333" x="2571750" y="3538538"/>
          <p14:tracePt t="101349" x="2652713" y="3538538"/>
          <p14:tracePt t="101380" x="2776538" y="3533775"/>
          <p14:tracePt t="101396" x="2876550" y="3533775"/>
          <p14:tracePt t="101413" x="3014663" y="3529013"/>
          <p14:tracePt t="101428" x="3033713" y="3529013"/>
          <p14:tracePt t="101456" x="3076575" y="3524250"/>
          <p14:tracePt t="101458" x="3076575" y="3519488"/>
          <p14:tracePt t="101473" x="3095625" y="3514725"/>
          <p14:tracePt t="101488" x="3109913" y="3509963"/>
          <p14:tracePt t="101504" x="3133725" y="3505200"/>
          <p14:tracePt t="101537" x="3252788" y="3500438"/>
          <p14:tracePt t="101540" x="3281363" y="3495675"/>
          <p14:tracePt t="101567" x="3371850" y="3495675"/>
          <p14:tracePt t="101597" x="3509963" y="3495675"/>
          <p14:tracePt t="101632" x="3619500" y="3495675"/>
          <p14:tracePt t="101660" x="3633788" y="3495675"/>
          <p14:tracePt t="101723" x="3709988" y="3495675"/>
          <p14:tracePt t="101759" x="3781425" y="3495675"/>
          <p14:tracePt t="101787" x="3805238" y="3495675"/>
          <p14:tracePt t="101817" x="3929063" y="3495675"/>
          <p14:tracePt t="101833" x="4000500" y="3495675"/>
          <p14:tracePt t="101849" x="4062413" y="3495675"/>
          <p14:tracePt t="101876" x="4067175" y="3495675"/>
          <p14:tracePt t="101975" x="4057650" y="3495675"/>
          <p14:tracePt t="101989" x="4043363" y="3495675"/>
          <p14:tracePt t="101991" x="4014788" y="3495675"/>
          <p14:tracePt t="102018" x="3900488" y="3495675"/>
          <p14:tracePt t="102019" x="3867150" y="3495675"/>
          <p14:tracePt t="102037" x="3771900" y="3495675"/>
          <p14:tracePt t="102074" x="3500438" y="3495675"/>
          <p14:tracePt t="102083" x="3457575" y="3495675"/>
          <p14:tracePt t="102088" x="3438525" y="3495675"/>
          <p14:tracePt t="102100" x="3386138" y="3495675"/>
          <p14:tracePt t="102118" x="3248025" y="3495675"/>
          <p14:tracePt t="102147" x="3071813" y="3495675"/>
          <p14:tracePt t="102148" x="3033713" y="3495675"/>
          <p14:tracePt t="102176" x="2805113" y="3495675"/>
          <p14:tracePt t="102178" x="2767013" y="3495675"/>
          <p14:tracePt t="102191" x="2681288" y="3495675"/>
          <p14:tracePt t="102193" x="2614613" y="3495675"/>
          <p14:tracePt t="102208" x="2538413" y="3495675"/>
          <p14:tracePt t="102224" x="2476500" y="3495675"/>
          <p14:tracePt t="102240" x="2438400" y="3495675"/>
          <p14:tracePt t="102270" x="2343150" y="3495675"/>
          <p14:tracePt t="102289" x="2219325" y="3495675"/>
          <p14:tracePt t="102317" x="2005013" y="3471863"/>
          <p14:tracePt t="102348" x="1928813" y="3457575"/>
          <p14:tracePt t="102350" x="1924050" y="3452813"/>
          <p14:tracePt t="102363" x="1914525" y="3452813"/>
          <p14:tracePt t="102365" x="1909763" y="3452813"/>
          <p14:tracePt t="102383" x="1885950" y="3452813"/>
          <p14:tracePt t="102412" x="1785938" y="3452813"/>
          <p14:tracePt t="102440" x="1690688" y="3452813"/>
          <p14:tracePt t="102478" x="1628775" y="3452813"/>
          <p14:tracePt t="102493" x="1609725" y="3462338"/>
          <p14:tracePt t="102510" x="1543050" y="3471863"/>
          <p14:tracePt t="102522" x="1481138" y="3481388"/>
          <p14:tracePt t="102556" x="1419225" y="3490913"/>
          <p14:tracePt t="102561" x="1414463" y="3490913"/>
          <p14:tracePt t="102648" x="1404938" y="3490913"/>
          <p14:tracePt t="102661" x="1404938" y="3495675"/>
          <p14:tracePt t="102838" x="1400175" y="3519488"/>
          <p14:tracePt t="102973" x="1414463" y="3519488"/>
          <p14:tracePt t="103005" x="1576388" y="3538538"/>
          <p14:tracePt t="103036" x="1600200" y="3543300"/>
          <p14:tracePt t="103119" x="1652588" y="3543300"/>
          <p14:tracePt t="103147" x="1695450" y="3543300"/>
          <p14:tracePt t="103247" x="1733550" y="3543300"/>
          <p14:tracePt t="103285" x="1743075" y="3543300"/>
          <p14:tracePt t="103349" x="1771650" y="3552825"/>
          <p14:tracePt t="103365" x="1790700" y="3557588"/>
          <p14:tracePt t="103392" x="1804988" y="3562350"/>
          <p14:tracePt t="103444" x="1824038" y="3562350"/>
          <p14:tracePt t="103457" x="1862138" y="3562350"/>
          <p14:tracePt t="103493" x="1957388" y="3567113"/>
          <p14:tracePt t="103497" x="1966913" y="3567113"/>
          <p14:tracePt t="103567" x="1995488" y="3571875"/>
          <p14:tracePt t="103583" x="2038350" y="3576638"/>
          <p14:tracePt t="103615" x="2090738" y="3595688"/>
          <p14:tracePt t="103618" x="2109788" y="3595688"/>
          <p14:tracePt t="103758" x="2090738" y="3638550"/>
          <p14:tracePt t="103768" x="2066925" y="3676650"/>
          <p14:tracePt t="103790" x="2019300" y="3767138"/>
          <p14:tracePt t="103832" x="1885950" y="3952875"/>
          <p14:tracePt t="103835" x="1857375" y="3995738"/>
          <p14:tracePt t="103847" x="1828800" y="4038600"/>
          <p14:tracePt t="103885" x="1709738" y="4224338"/>
          <p14:tracePt t="103914" x="1609725" y="4362450"/>
          <p14:tracePt t="103945" x="1519238" y="4457700"/>
          <p14:tracePt t="103973" x="1476375" y="4486275"/>
          <p14:tracePt t="104028" x="1457325" y="4491038"/>
          <p14:tracePt t="104036" x="1447800" y="4495800"/>
          <p14:tracePt t="104067" x="1400175" y="4500563"/>
          <p14:tracePt t="104070" x="1385888" y="4500563"/>
          <p14:tracePt t="104100" x="1300163" y="4505325"/>
          <p14:tracePt t="104128" x="1271588" y="4505325"/>
          <p14:tracePt t="104132" x="1266825" y="4505325"/>
          <p14:tracePt t="104136" x="1262063" y="4505325"/>
          <p14:tracePt t="104164" x="1257300" y="4505325"/>
          <p14:tracePt t="104210" x="1252538" y="4505325"/>
          <p14:tracePt t="104223" x="1247775" y="4500563"/>
          <p14:tracePt t="104258" x="1238250" y="4491038"/>
          <p14:tracePt t="104271" x="1223963" y="4481513"/>
          <p14:tracePt t="104301" x="1214438" y="4471988"/>
          <p14:tracePt t="104315" x="1200150" y="4462463"/>
          <p14:tracePt t="104348" x="1185863" y="4452938"/>
          <p14:tracePt t="104381" x="1152525" y="4438650"/>
          <p14:tracePt t="104410" x="1114425" y="4438650"/>
          <p14:tracePt t="104446" x="1085850" y="4438650"/>
          <p14:tracePt t="104461" x="1071563" y="4438650"/>
          <p14:tracePt t="104488" x="1062038" y="4433888"/>
          <p14:tracePt t="104628" x="1052513" y="4429125"/>
          <p14:tracePt t="104659" x="1047750" y="4424363"/>
          <p14:tracePt t="104754" x="1047750" y="4419600"/>
          <p14:tracePt t="104789" x="1042988" y="4414838"/>
          <p14:tracePt t="104849" x="1042988" y="4410075"/>
          <p14:tracePt t="104899" x="1042988" y="4395788"/>
          <p14:tracePt t="104900" x="1042988" y="4391025"/>
          <p14:tracePt t="104931" x="1042988" y="4386263"/>
          <p14:tracePt t="105010" x="1042988" y="4367213"/>
          <p14:tracePt t="105241" x="1047750" y="4367213"/>
          <p14:tracePt t="105284" x="1052513" y="4367213"/>
          <p14:tracePt t="105370" x="1057275" y="4367213"/>
          <p14:tracePt t="106020" x="1042988" y="4367213"/>
          <p14:tracePt t="106035" x="1038225" y="4367213"/>
          <p14:tracePt t="106070" x="1019175" y="4381500"/>
          <p14:tracePt t="106473" x="1023938" y="4381500"/>
          <p14:tracePt t="106504" x="1038225" y="4381500"/>
          <p14:tracePt t="106505" x="1042988" y="4381500"/>
          <p14:tracePt t="106520" x="1047750" y="4381500"/>
          <p14:tracePt t="106566" x="1143000" y="4381500"/>
          <p14:tracePt t="106600" x="1190625" y="4381500"/>
          <p14:tracePt t="106635" x="1314450" y="4381500"/>
          <p14:tracePt t="106680" x="1376363" y="4381500"/>
          <p14:tracePt t="106698" x="1400175" y="4376738"/>
          <p14:tracePt t="106729" x="1457325" y="4348163"/>
          <p14:tracePt t="106731" x="1481138" y="4338638"/>
          <p14:tracePt t="106772" x="1528763" y="4300538"/>
          <p14:tracePt t="106775" x="1528763" y="4295775"/>
          <p14:tracePt t="106792" x="1538288" y="4276725"/>
          <p14:tracePt t="106820" x="1538288" y="4252913"/>
          <p14:tracePt t="106863" x="1538288" y="4233863"/>
          <p14:tracePt t="106865" x="1538288" y="4224338"/>
          <p14:tracePt t="106880" x="1538288" y="4214813"/>
          <p14:tracePt t="106882" x="1538288" y="4205288"/>
          <p14:tracePt t="106912" x="1519238" y="4157663"/>
          <p14:tracePt t="106941" x="1452563" y="4062413"/>
          <p14:tracePt t="106974" x="1419225" y="4000500"/>
          <p14:tracePt t="106978" x="1419225" y="3990975"/>
          <p14:tracePt t="106991" x="1409700" y="3981450"/>
          <p14:tracePt t="107040" x="1404938" y="3976688"/>
          <p14:tracePt t="107070" x="1385888" y="3976688"/>
          <p14:tracePt t="107086" x="1376363" y="3976688"/>
          <p14:tracePt t="107115" x="1333500" y="3976688"/>
          <p14:tracePt t="107150" x="1285875" y="3976688"/>
          <p14:tracePt t="107167" x="1276350" y="3976688"/>
          <p14:tracePt t="107213" x="1209675" y="3995738"/>
          <p14:tracePt t="107254" x="1114425" y="4052888"/>
          <p14:tracePt t="107289" x="1081088" y="4095750"/>
          <p14:tracePt t="107304" x="1062038" y="4119563"/>
          <p14:tracePt t="107333" x="1042988" y="4138613"/>
          <p14:tracePt t="107350" x="1023938" y="4171950"/>
          <p14:tracePt t="107380" x="981075" y="4252913"/>
          <p14:tracePt t="107410" x="952500" y="4352925"/>
          <p14:tracePt t="107472" x="947738" y="4491038"/>
          <p14:tracePt t="107535" x="962025" y="4514850"/>
          <p14:tracePt t="107551" x="981075" y="4533900"/>
          <p14:tracePt t="107555" x="990600" y="4538663"/>
          <p14:tracePt t="107571" x="1023938" y="4562475"/>
          <p14:tracePt t="107599" x="1057275" y="4586288"/>
          <p14:tracePt t="107600" x="1076325" y="4591050"/>
          <p14:tracePt t="107634" x="1128713" y="4595813"/>
          <p14:tracePt t="107637" x="1152525" y="4595813"/>
          <p14:tracePt t="107662" x="1214438" y="4600575"/>
          <p14:tracePt t="107693" x="1271588" y="4600575"/>
          <p14:tracePt t="107724" x="1295400" y="4600575"/>
          <p14:tracePt t="107755" x="1309688" y="4595813"/>
          <p14:tracePt t="107787" x="1323975" y="4586288"/>
          <p14:tracePt t="107789" x="1333500" y="4581525"/>
          <p14:tracePt t="107804" x="1343025" y="4567238"/>
          <p14:tracePt t="107836" x="1362075" y="4533900"/>
          <p14:tracePt t="107840" x="1366838" y="4529138"/>
          <p14:tracePt t="107863" x="1376363" y="4505325"/>
          <p14:tracePt t="107897" x="1390650" y="4457700"/>
          <p14:tracePt t="107912" x="1390650" y="4438650"/>
          <p14:tracePt t="107944" x="1395413" y="4414838"/>
          <p14:tracePt t="107947" x="1395413" y="4410075"/>
          <p14:tracePt t="107963" x="1395413" y="4395788"/>
          <p14:tracePt t="107995" x="1395413" y="4352925"/>
          <p14:tracePt t="107997" x="1395413" y="4343400"/>
          <p14:tracePt t="108022" x="1395413" y="4310063"/>
          <p14:tracePt t="108055" x="1390650" y="4271963"/>
          <p14:tracePt t="108070" x="1385888" y="4262438"/>
          <p14:tracePt t="108101" x="1381125" y="4248150"/>
          <p14:tracePt t="108103" x="1381125" y="4243388"/>
          <p14:tracePt t="108118" x="1381125" y="4238625"/>
          <p14:tracePt t="108163" x="1376363" y="4229100"/>
          <p14:tracePt t="108180" x="1376363" y="4224338"/>
          <p14:tracePt t="108285" x="1366838" y="4224338"/>
          <p14:tracePt t="108335" x="1309688" y="4243388"/>
          <p14:tracePt t="108351" x="1300163" y="4252913"/>
          <p14:tracePt t="108380" x="1271588" y="4276725"/>
          <p14:tracePt t="108413" x="1252538" y="4305300"/>
          <p14:tracePt t="108441" x="1238250" y="4319588"/>
          <p14:tracePt t="108476" x="1223963" y="4348163"/>
          <p14:tracePt t="108478" x="1209675" y="4357688"/>
          <p14:tracePt t="108491" x="1204913" y="4367213"/>
          <p14:tracePt t="108494" x="1195388" y="4376738"/>
          <p14:tracePt t="108508" x="1190625" y="4391025"/>
          <p14:tracePt t="108537" x="1185863" y="4405313"/>
          <p14:tracePt t="108599" x="1185863" y="4410075"/>
          <p14:tracePt t="108613" x="1185863" y="4419600"/>
          <p14:tracePt t="108644" x="1181100" y="4424363"/>
          <p14:tracePt t="108707" x="1171575" y="4448175"/>
          <p14:tracePt t="108724" x="1166813" y="4462463"/>
          <p14:tracePt t="108758" x="1143000" y="4510088"/>
          <p14:tracePt t="108773" x="1143000" y="4514850"/>
          <p14:tracePt t="108801" x="1133475" y="4529138"/>
          <p14:tracePt t="108845" x="1128713" y="4538663"/>
          <p14:tracePt t="108879" x="1123950" y="4557713"/>
          <p14:tracePt t="108924" x="1114425" y="4567238"/>
          <p14:tracePt t="108960" x="1085850" y="4591050"/>
          <p14:tracePt t="108994" x="1076325" y="4600575"/>
          <p14:tracePt t="109022" x="1071563" y="4610100"/>
          <p14:tracePt t="109055" x="1033463" y="4629150"/>
          <p14:tracePt t="109098" x="1009650" y="4633913"/>
          <p14:tracePt t="109134" x="976313" y="4633913"/>
          <p14:tracePt t="109151" x="909638" y="4643438"/>
          <p14:tracePt t="109176" x="876300" y="4643438"/>
          <p14:tracePt t="109286" x="866775" y="4643438"/>
          <p14:tracePt t="109350" x="809625" y="4643438"/>
          <p14:tracePt t="109381" x="757238" y="4643438"/>
          <p14:tracePt t="109494" x="747713" y="4643438"/>
          <p14:tracePt t="109697" x="766763" y="4629150"/>
          <p14:tracePt t="109712" x="785813" y="4624388"/>
          <p14:tracePt t="109741" x="890588" y="4610100"/>
          <p14:tracePt t="109771" x="1023938" y="4605338"/>
          <p14:tracePt t="109787" x="1071563" y="4600575"/>
          <p14:tracePt t="109821" x="1209675" y="4595813"/>
          <p14:tracePt t="109841" x="1223963" y="4591050"/>
          <p14:tracePt t="109862" x="1233488" y="4591050"/>
          <p14:tracePt t="109912" x="1338263" y="4576763"/>
          <p14:tracePt t="109927" x="1366838" y="4572000"/>
          <p14:tracePt t="109945" x="1371600" y="4567238"/>
          <p14:tracePt t="110010" x="1404938" y="4552950"/>
          <p14:tracePt t="110024" x="1438275" y="4543425"/>
          <p14:tracePt t="110040" x="1452563" y="4533900"/>
          <p14:tracePt t="110073" x="1476375" y="4519613"/>
          <p14:tracePt t="110076" x="1481138" y="4514850"/>
          <p14:tracePt t="110084" x="1485900" y="4510088"/>
          <p14:tracePt t="110120" x="1509713" y="4500563"/>
          <p14:tracePt t="110133" x="1519238" y="4495800"/>
          <p14:tracePt t="110164" x="1557338" y="4481513"/>
          <p14:tracePt t="110181" x="1562100" y="4481513"/>
          <p14:tracePt t="110246" x="1581150" y="4481513"/>
          <p14:tracePt t="110260" x="1604963" y="4471988"/>
          <p14:tracePt t="110288" x="1662113" y="4452938"/>
          <p14:tracePt t="110332" x="1666875" y="4452938"/>
          <p14:tracePt t="110396" x="1690688" y="4448175"/>
          <p14:tracePt t="110411" x="1704975" y="4438650"/>
          <p14:tracePt t="110428" x="1728788" y="4433888"/>
          <p14:tracePt t="110456" x="1752600" y="4424363"/>
          <p14:tracePt t="110489" x="1757363" y="4414838"/>
          <p14:tracePt t="110535" x="1762125" y="4410075"/>
          <p14:tracePt t="113036" x="1724025" y="4457700"/>
          <p14:tracePt t="113038" x="1719263" y="4462463"/>
          <p14:tracePt t="113057" x="1709738" y="4471988"/>
          <p14:tracePt t="113072" x="1704975" y="4481513"/>
          <p14:tracePt t="113088" x="1685925" y="4500563"/>
          <p14:tracePt t="113127" x="1638300" y="4529138"/>
          <p14:tracePt t="113164" x="1628775" y="4543425"/>
          <p14:tracePt t="113165" x="1624013" y="4548188"/>
          <p14:tracePt t="113183" x="1604963" y="4562475"/>
          <p14:tracePt t="113230" x="1538288" y="4614863"/>
          <p14:tracePt t="113261" x="1533525" y="4624388"/>
          <p14:tracePt t="113459" x="1524000" y="4629150"/>
          <p14:tracePt t="113476" x="1524000" y="4633913"/>
          <p14:tracePt t="113570" x="1519238" y="4633913"/>
          <p14:tracePt t="113616" x="1519238" y="4638675"/>
          <p14:tracePt t="113789" x="1514475" y="4643438"/>
          <p14:tracePt t="113835" x="1500188" y="4672013"/>
          <p14:tracePt t="113850" x="1495425" y="4686300"/>
          <p14:tracePt t="113885" x="1495425" y="4724400"/>
          <p14:tracePt t="113916" x="1481138" y="4786313"/>
          <p14:tracePt t="113932" x="1476375" y="4800600"/>
          <p14:tracePt t="113962" x="1471613" y="4810125"/>
          <p14:tracePt t="113977" x="1471613" y="4819650"/>
          <p14:tracePt t="114007" x="1466850" y="4829175"/>
          <p14:tracePt t="114038" x="1462088" y="4838700"/>
          <p14:tracePt t="114123" x="1443038" y="4848225"/>
          <p14:tracePt t="114145" x="1419225" y="4867275"/>
          <p14:tracePt t="114161" x="1409700" y="4867275"/>
          <p14:tracePt t="114196" x="1390650" y="4867275"/>
          <p14:tracePt t="114240" x="1371600" y="4876800"/>
          <p14:tracePt t="114271" x="1362075" y="4881563"/>
          <p14:tracePt t="114332" x="1347788" y="4881563"/>
          <p14:tracePt t="114349" x="1333500" y="4881563"/>
          <p14:tracePt t="114382" x="1219200" y="4881563"/>
          <p14:tracePt t="114401" x="1200150" y="4881563"/>
          <p14:tracePt t="114423" x="1195388" y="4881563"/>
          <p14:tracePt t="114550" x="1147763" y="4867275"/>
          <p14:tracePt t="114552" x="1123950" y="4862513"/>
          <p14:tracePt t="114568" x="1090613" y="4862513"/>
          <p14:tracePt t="114600" x="1014413" y="4857750"/>
          <p14:tracePt t="114620" x="1000125" y="4852988"/>
          <p14:tracePt t="114660" x="995363" y="4852988"/>
          <p14:tracePt t="114800" x="995363" y="4843463"/>
          <p14:tracePt t="114893" x="995363" y="4833938"/>
          <p14:tracePt t="115201" x="1009650" y="4814888"/>
          <p14:tracePt t="115284" x="1052513" y="4795838"/>
          <p14:tracePt t="115316" x="1119188" y="4772025"/>
          <p14:tracePt t="115350" x="1166813" y="4757738"/>
          <p14:tracePt t="115366" x="1171575" y="4752975"/>
          <p14:tracePt t="115401" x="1257300" y="4743450"/>
          <p14:tracePt t="115442" x="1300163" y="4738688"/>
          <p14:tracePt t="115445" x="1304925" y="4738688"/>
          <p14:tracePt t="115462" x="1328738" y="4733925"/>
          <p14:tracePt t="115504" x="1443038" y="4729163"/>
          <p14:tracePt t="115506" x="1471613" y="4729163"/>
          <p14:tracePt t="115522" x="1495425" y="4729163"/>
          <p14:tracePt t="115683" x="1490663" y="4738688"/>
          <p14:tracePt t="115698" x="1481138" y="4752975"/>
          <p14:tracePt t="115721" x="1476375" y="4762500"/>
          <p14:tracePt t="115754" x="1466850" y="4767263"/>
          <p14:tracePt t="115776" x="1428750" y="4791075"/>
          <p14:tracePt t="115785" x="1404938" y="4805363"/>
          <p14:tracePt t="115802" x="1366838" y="4819650"/>
          <p14:tracePt t="115841" x="1276350" y="4862513"/>
          <p14:tracePt t="115881" x="1233488" y="4886325"/>
          <p14:tracePt t="115932" x="1143000" y="4919663"/>
          <p14:tracePt t="115949" x="1100138" y="4943475"/>
          <p14:tracePt t="115989" x="1057275" y="4957763"/>
          <p14:tracePt t="116029" x="1042988" y="4967288"/>
          <p14:tracePt t="116031" x="1038225" y="4967288"/>
          <p14:tracePt t="116051" x="1033463" y="4972050"/>
          <p14:tracePt t="116086" x="1033463" y="4976813"/>
          <p14:tracePt t="116477" x="1028700" y="4981575"/>
          <p14:tracePt t="116494" x="1023938" y="4981575"/>
          <p14:tracePt t="116540" x="1019175" y="4986338"/>
          <p14:tracePt t="116557" x="1009650" y="5000625"/>
          <p14:tracePt t="116583" x="995363" y="5014913"/>
          <p14:tracePt t="116586" x="995363" y="5019675"/>
          <p14:tracePt t="116603" x="990600" y="5024438"/>
          <p14:tracePt t="117223" x="1000125" y="5024438"/>
          <p14:tracePt t="117256" x="1023938" y="5019675"/>
          <p14:tracePt t="117278" x="1047750" y="5010150"/>
          <p14:tracePt t="117317" x="1100138" y="5005388"/>
          <p14:tracePt t="117321" x="1104900" y="5005388"/>
          <p14:tracePt t="117338" x="1133475" y="5005388"/>
          <p14:tracePt t="117379" x="1157288" y="5005388"/>
          <p14:tracePt t="117382" x="1162050" y="5005388"/>
          <p14:tracePt t="117401" x="1176338" y="5005388"/>
          <p14:tracePt t="117428" x="1228725" y="5005388"/>
          <p14:tracePt t="117450" x="1276350" y="5005388"/>
          <p14:tracePt t="117458" x="1295400" y="5005388"/>
          <p14:tracePt t="117474" x="1323975" y="5005388"/>
          <p14:tracePt t="117509" x="1338263" y="5005388"/>
          <p14:tracePt t="117525" x="1347788" y="5005388"/>
          <p14:tracePt t="117558" x="1371600" y="5005388"/>
          <p14:tracePt t="117599" x="1433513" y="5005388"/>
          <p14:tracePt t="117617" x="1443038" y="5005388"/>
          <p14:tracePt t="118835" x="1457325" y="5000625"/>
          <p14:tracePt t="118848" x="1466850" y="5000625"/>
          <p14:tracePt t="118880" x="1509713" y="5000625"/>
          <p14:tracePt t="118909" x="1566863" y="5000625"/>
          <p14:tracePt t="118912" x="1585913" y="5000625"/>
          <p14:tracePt t="118929" x="1647825" y="5000625"/>
          <p14:tracePt t="118960" x="1719263" y="5000625"/>
          <p14:tracePt t="118975" x="1738313" y="5000625"/>
          <p14:tracePt t="119005" x="1743075" y="5000625"/>
          <p14:tracePt t="119035" x="1766888" y="5000625"/>
          <p14:tracePt t="119067" x="1814513" y="5000625"/>
          <p14:tracePt t="119070" x="1824038" y="4995863"/>
          <p14:tracePt t="119088" x="1847850" y="4995863"/>
          <p14:tracePt t="119091" x="1862138" y="4995863"/>
          <p14:tracePt t="119099" x="1871663" y="4991100"/>
          <p14:tracePt t="119114" x="1890713" y="4991100"/>
          <p14:tracePt t="119146" x="1919288" y="4991100"/>
          <p14:tracePt t="119163" x="1924050" y="4991100"/>
          <p14:tracePt t="119194" x="1943100" y="4986338"/>
          <p14:tracePt t="119196" x="1943100" y="4981575"/>
          <p14:tracePt t="119212" x="1947863" y="4981575"/>
          <p14:tracePt t="119283" x="1952625" y="4981575"/>
          <p14:tracePt t="119300" x="1962150" y="4981575"/>
          <p14:tracePt t="119338" x="1976438" y="4981575"/>
          <p14:tracePt t="119727" x="1943100" y="4995863"/>
          <p14:tracePt t="119741" x="1933575" y="5010150"/>
          <p14:tracePt t="119744" x="1914525" y="5019675"/>
          <p14:tracePt t="119764" x="1890713" y="5033963"/>
          <p14:tracePt t="119785" x="1838325" y="5057775"/>
          <p14:tracePt t="119818" x="1752600" y="5091113"/>
          <p14:tracePt t="119851" x="1681163" y="5114925"/>
          <p14:tracePt t="119867" x="1643063" y="5124450"/>
          <p14:tracePt t="119885" x="1576388" y="5148263"/>
          <p14:tracePt t="119903" x="1514475" y="5157788"/>
          <p14:tracePt t="119915" x="1466850" y="5167313"/>
          <p14:tracePt t="119932" x="1395413" y="5172075"/>
          <p14:tracePt t="119978" x="1228725" y="5195888"/>
          <p14:tracePt t="119994" x="1190625" y="5200650"/>
          <p14:tracePt t="120036" x="1114425" y="5205413"/>
          <p14:tracePt t="120056" x="1081088" y="5205413"/>
          <p14:tracePt t="120088" x="971550" y="5214938"/>
          <p14:tracePt t="120119" x="914400" y="5224463"/>
          <p14:tracePt t="120135" x="904875" y="5229225"/>
          <p14:tracePt t="120164" x="876300" y="5233988"/>
          <p14:tracePt t="120194" x="857250" y="5233988"/>
          <p14:tracePt t="120209" x="833438" y="5238750"/>
          <p14:tracePt t="120224" x="814388" y="5243513"/>
          <p14:tracePt t="120255" x="762000" y="5267325"/>
          <p14:tracePt t="120287" x="723900" y="5286375"/>
          <p14:tracePt t="120319" x="676275" y="5314950"/>
          <p14:tracePt t="120349" x="642938" y="5343525"/>
          <p14:tracePt t="120352" x="633413" y="5348288"/>
          <p14:tracePt t="120412" x="623888" y="5362575"/>
          <p14:tracePt t="120457" x="619125" y="5362575"/>
          <p14:tracePt t="120507" x="619125" y="5367338"/>
          <p14:tracePt t="120665" x="623888" y="5367338"/>
          <p14:tracePt t="120690" x="647700" y="5367338"/>
          <p14:tracePt t="120728" x="790575" y="5367338"/>
          <p14:tracePt t="120756" x="885825" y="5381625"/>
          <p14:tracePt t="120785" x="923925" y="5386388"/>
          <p14:tracePt t="120816" x="971550" y="5386388"/>
          <p14:tracePt t="120847" x="1052513" y="5386388"/>
          <p14:tracePt t="120879" x="1138238" y="5386388"/>
          <p14:tracePt t="120914" x="1200150" y="5386388"/>
          <p14:tracePt t="120929" x="1223963" y="5386388"/>
          <p14:tracePt t="120956" x="1281113" y="5391150"/>
          <p14:tracePt t="120958" x="1304925" y="5391150"/>
          <p14:tracePt t="120972" x="1333500" y="5391150"/>
          <p14:tracePt t="120974" x="1352550" y="5391150"/>
          <p14:tracePt t="120989" x="1404938" y="5391150"/>
          <p14:tracePt t="121020" x="1452563" y="5391150"/>
          <p14:tracePt t="121034" x="1466850" y="5391150"/>
          <p14:tracePt t="121052" x="1490663" y="5391150"/>
          <p14:tracePt t="121070" x="1528763" y="5391150"/>
          <p14:tracePt t="121119" x="1590675" y="5391150"/>
          <p14:tracePt t="121163" x="1619250" y="5391150"/>
          <p14:tracePt t="121181" x="1643063" y="5395913"/>
          <p14:tracePt t="121211" x="1666875" y="5395913"/>
          <p14:tracePt t="121213" x="1676400" y="5395913"/>
          <p14:tracePt t="121229" x="1690688" y="5395913"/>
          <p14:tracePt t="121270" x="1714500" y="5395913"/>
          <p14:tracePt t="121316" x="1809750" y="5395913"/>
          <p14:tracePt t="121370" x="1833563" y="5395913"/>
          <p14:tracePt t="121385" x="1852613" y="5395913"/>
          <p14:tracePt t="121432" x="1885950" y="5395913"/>
          <p14:tracePt t="121537" x="1900238" y="5395913"/>
          <p14:tracePt t="121555" x="1919288" y="5395913"/>
          <p14:tracePt t="121589" x="1966913" y="5395913"/>
          <p14:tracePt t="121617" x="2009775" y="5395913"/>
          <p14:tracePt t="121651" x="2052638" y="5395913"/>
          <p14:tracePt t="121685" x="2114550" y="5395913"/>
          <p14:tracePt t="121732" x="2233613" y="5395913"/>
          <p14:tracePt t="121769" x="2266950" y="5395913"/>
          <p14:tracePt t="121771" x="2271713" y="5395913"/>
          <p14:tracePt t="121784" x="2276475" y="5395913"/>
          <p14:tracePt t="121833" x="2309813" y="5395913"/>
          <p14:tracePt t="121835" x="2319338" y="5395913"/>
          <p14:tracePt t="121882" x="2357438" y="5395913"/>
          <p14:tracePt t="122513" x="2347913" y="5395913"/>
          <p14:tracePt t="122957" x="2305050" y="5395913"/>
          <p14:tracePt t="122973" x="2286000" y="5391150"/>
          <p14:tracePt t="123008" x="2228850" y="5357813"/>
          <p14:tracePt t="123024" x="2185988" y="5338763"/>
          <p14:tracePt t="123056" x="2124075" y="5305425"/>
          <p14:tracePt t="123058" x="2114550" y="5305425"/>
          <p14:tracePt t="123074" x="2100263" y="5300663"/>
          <p14:tracePt t="123085" x="2066925" y="5295900"/>
          <p14:tracePt t="123108" x="2043113" y="5291138"/>
          <p14:tracePt t="123132" x="2000250" y="5286375"/>
          <p14:tracePt t="123195" x="1871663" y="5281613"/>
          <p14:tracePt t="123214" x="1852613" y="5281613"/>
          <p14:tracePt t="123239" x="1809750" y="5276850"/>
          <p14:tracePt t="123273" x="1743075" y="5267325"/>
          <p14:tracePt t="123277" x="1728788" y="5262563"/>
          <p14:tracePt t="123302" x="1662113" y="5262563"/>
          <p14:tracePt t="123306" x="1643063" y="5257800"/>
          <p14:tracePt t="123324" x="1614488" y="5257800"/>
          <p14:tracePt t="123350" x="1595438" y="5253038"/>
          <p14:tracePt t="123353" x="1590675" y="5253038"/>
          <p14:tracePt t="123380" x="1571625" y="5248275"/>
          <p14:tracePt t="123382" x="1562100" y="5243513"/>
          <p14:tracePt t="123398" x="1552575" y="5238750"/>
          <p14:tracePt t="123433" x="1504950" y="5219700"/>
          <p14:tracePt t="123459" x="1462088" y="5210175"/>
          <p14:tracePt t="123474" x="1438275" y="5195888"/>
          <p14:tracePt t="123511" x="1376363" y="5162550"/>
          <p14:tracePt t="123536" x="1366838" y="5157788"/>
          <p14:tracePt t="123601" x="1333500" y="5153025"/>
          <p14:tracePt t="123619" x="1314450" y="5153025"/>
          <p14:tracePt t="123649" x="1304925" y="5143500"/>
          <p14:tracePt t="123663" x="1300163" y="5143500"/>
          <p14:tracePt t="123708" x="1285875" y="5138738"/>
          <p14:tracePt t="123723" x="1243013" y="5133975"/>
          <p14:tracePt t="123756" x="1209675" y="5124450"/>
          <p14:tracePt t="123762" x="1204913" y="5124450"/>
          <p14:tracePt t="123882" x="1190625" y="5138738"/>
          <p14:tracePt t="123884" x="1185863" y="5148263"/>
          <p14:tracePt t="123901" x="1181100" y="5167313"/>
          <p14:tracePt t="123941" x="1176338" y="5214938"/>
          <p14:tracePt t="123945" x="1176338" y="5219700"/>
          <p14:tracePt t="123961" x="1176338" y="5229225"/>
          <p14:tracePt t="123989" x="1176338" y="5233988"/>
          <p14:tracePt t="124019" x="1185863" y="5253038"/>
          <p14:tracePt t="124022" x="1195388" y="5262563"/>
          <p14:tracePt t="124038" x="1219200" y="5281613"/>
          <p14:tracePt t="124071" x="1300163" y="5319713"/>
          <p14:tracePt t="124080" x="1309688" y="5324475"/>
          <p14:tracePt t="124090" x="1314450" y="5329238"/>
          <p14:tracePt t="124103" x="1319213" y="5334000"/>
          <p14:tracePt t="124131" x="1333500" y="5343525"/>
          <p14:tracePt t="124150" x="1352550" y="5348288"/>
          <p14:tracePt t="124175" x="1404938" y="5353050"/>
          <p14:tracePt t="124190" x="1419225" y="5353050"/>
          <p14:tracePt t="124193" x="1423988" y="5353050"/>
          <p14:tracePt t="124274" x="1504950" y="5362575"/>
          <p14:tracePt t="124289" x="1566863" y="5367338"/>
          <p14:tracePt t="124305" x="1585913" y="5367338"/>
          <p14:tracePt t="124319" x="1595438" y="5367338"/>
          <p14:tracePt t="124346" x="1600200" y="5367338"/>
          <p14:tracePt t="124397" x="1657350" y="5367338"/>
          <p14:tracePt t="124413" x="1676400" y="5367338"/>
          <p14:tracePt t="124441" x="1690688" y="5367338"/>
          <p14:tracePt t="124456" x="1700213" y="5367338"/>
          <p14:tracePt t="124460" x="1709738" y="5367338"/>
          <p14:tracePt t="124476" x="1724025" y="5367338"/>
          <p14:tracePt t="124510" x="1762125" y="5367338"/>
          <p14:tracePt t="124545" x="1781175" y="5367338"/>
          <p14:tracePt t="124599" x="1790700" y="5367338"/>
          <p14:tracePt t="124631" x="1828800" y="5367338"/>
          <p14:tracePt t="124632" x="1833563" y="5367338"/>
          <p14:tracePt t="124652" x="1852613" y="5367338"/>
          <p14:tracePt t="124662" x="1866900" y="5367338"/>
          <p14:tracePt t="124696" x="1890713" y="5367338"/>
          <p14:tracePt t="124727" x="1943100" y="5367338"/>
          <p14:tracePt t="124743" x="1971675" y="5367338"/>
          <p14:tracePt t="124771" x="2085975" y="5367338"/>
          <p14:tracePt t="124787" x="2138363" y="5367338"/>
          <p14:tracePt t="124819" x="2214563" y="5367338"/>
          <p14:tracePt t="124822" x="2238375" y="5367338"/>
          <p14:tracePt t="124868" x="2328863" y="5381625"/>
          <p14:tracePt t="124952" x="2328863" y="5410200"/>
          <p14:tracePt t="124989" x="2314575" y="5457825"/>
          <p14:tracePt t="125029" x="2281238" y="5510213"/>
          <p14:tracePt t="125055" x="2238375" y="5538788"/>
          <p14:tracePt t="125105" x="2009775" y="5591175"/>
          <p14:tracePt t="125128" x="1905000" y="5619750"/>
          <p14:tracePt t="125131" x="1866900" y="5624513"/>
          <p14:tracePt t="125183" x="1738313" y="5657850"/>
          <p14:tracePt t="125205" x="1719263" y="5662613"/>
          <p14:tracePt t="125222" x="1676400" y="5672138"/>
          <p14:tracePt t="125243" x="1638300" y="5681663"/>
          <p14:tracePt t="125261" x="1609725" y="5695950"/>
          <p14:tracePt t="125263" x="1595438" y="5695950"/>
          <p14:tracePt t="125271" x="1571625" y="5700713"/>
          <p14:tracePt t="125286" x="1509713" y="5710238"/>
          <p14:tracePt t="125322" x="1352550" y="5734050"/>
          <p14:tracePt t="125324" x="1300163" y="5738813"/>
          <p14:tracePt t="125364" x="1185863" y="5767388"/>
          <p14:tracePt t="125401" x="1176338" y="5767388"/>
          <p14:tracePt t="125465" x="1152525" y="5772150"/>
          <p14:tracePt t="125509" x="1133475" y="5776913"/>
          <p14:tracePt t="125566" x="1123950" y="5776913"/>
          <p14:tracePt t="125581" x="1119188" y="5776913"/>
          <p14:tracePt t="125759" x="1114425" y="5781675"/>
          <p14:tracePt t="125806" x="1100138" y="5795963"/>
          <p14:tracePt t="125854" x="1095375" y="5805488"/>
          <p14:tracePt t="125901" x="1095375" y="5810250"/>
          <p14:tracePt t="125973" x="1095375" y="5815013"/>
          <p14:tracePt t="126121" x="1100138" y="5815013"/>
          <p14:tracePt t="126137" x="1157288" y="5815013"/>
          <p14:tracePt t="126178" x="1195388" y="5815013"/>
          <p14:tracePt t="126262" x="1214438" y="5815013"/>
          <p14:tracePt t="126379" x="1223963" y="5810250"/>
          <p14:tracePt t="126410" x="1228725" y="5810250"/>
          <p14:tracePt t="126948" x="1228725" y="5805488"/>
          <p14:tracePt t="127135" x="1243013" y="5805488"/>
          <p14:tracePt t="127145" x="1247775" y="5805488"/>
          <p14:tracePt t="127159" x="1266825" y="5805488"/>
          <p14:tracePt t="127190" x="1276350" y="5795963"/>
          <p14:tracePt t="127208" x="1281113" y="5795963"/>
          <p14:tracePt t="127270" x="1285875" y="5795963"/>
          <p14:tracePt t="127351" x="1323975" y="5795963"/>
          <p14:tracePt t="127365" x="1347788" y="5795963"/>
          <p14:tracePt t="127394" x="1352550" y="5795963"/>
          <p14:tracePt t="127473" x="1366838" y="5795963"/>
          <p14:tracePt t="127569" x="1381125" y="5791200"/>
          <p14:tracePt t="127598" x="1385888" y="5786438"/>
          <p14:tracePt t="127683" x="1390650" y="5772150"/>
          <p14:tracePt t="127697" x="1390650" y="5767388"/>
          <p14:tracePt t="127723" x="1395413" y="5748338"/>
          <p14:tracePt t="127726" x="1395413" y="5738813"/>
          <p14:tracePt t="127788" x="1395413" y="5734050"/>
          <p14:tracePt t="127866" x="1390650" y="5734050"/>
          <p14:tracePt t="127908" x="1371600" y="5734050"/>
          <p14:tracePt t="127942" x="1319213" y="5753100"/>
          <p14:tracePt t="127987" x="1214438" y="5815013"/>
          <p14:tracePt t="128020" x="1128713" y="5867400"/>
          <p14:tracePt t="128034" x="1104900" y="5872163"/>
          <p14:tracePt t="128069" x="1057275" y="5900738"/>
          <p14:tracePt t="128073" x="1047750" y="5900738"/>
          <p14:tracePt t="128101" x="1033463" y="5910263"/>
          <p14:tracePt t="128129" x="1000125" y="5924550"/>
          <p14:tracePt t="128169" x="847725" y="5967413"/>
          <p14:tracePt t="128210" x="823913" y="5981700"/>
          <p14:tracePt t="128273" x="790575" y="5995988"/>
          <p14:tracePt t="128290" x="771525" y="6005513"/>
          <p14:tracePt t="128319" x="757238" y="6010275"/>
          <p14:tracePt t="128347" x="747713" y="6010275"/>
          <p14:tracePt t="128384" x="738188" y="6019800"/>
          <p14:tracePt t="128402" x="728663" y="6024563"/>
          <p14:tracePt t="128443" x="723900" y="6029325"/>
          <p14:tracePt t="128477" x="719138" y="6029325"/>
          <p14:tracePt t="128492" x="709613" y="6038850"/>
          <p14:tracePt t="128520" x="695325" y="6048375"/>
          <p14:tracePt t="128553" x="690563" y="6053138"/>
          <p14:tracePt t="128694" x="690563" y="6057900"/>
          <p14:tracePt t="128882" x="723900" y="6057900"/>
          <p14:tracePt t="128911" x="766763" y="6067425"/>
          <p14:tracePt t="128942" x="838200" y="6076950"/>
          <p14:tracePt t="128945" x="857250" y="6081713"/>
          <p14:tracePt t="128957" x="881063" y="6081713"/>
          <p14:tracePt t="128988" x="933450" y="6086475"/>
          <p14:tracePt t="128990" x="938213" y="6086475"/>
          <p14:tracePt t="129004" x="942975" y="6086475"/>
          <p14:tracePt t="129005" x="947738" y="6086475"/>
          <p14:tracePt t="129098" x="952500" y="6086475"/>
          <p14:tracePt t="129303" x="966788" y="6072188"/>
          <p14:tracePt t="129305" x="971550" y="6067425"/>
          <p14:tracePt t="129346" x="985838" y="6048375"/>
          <p14:tracePt t="129385" x="1014413" y="6010275"/>
          <p14:tracePt t="129388" x="1014413" y="6005513"/>
          <p14:tracePt t="129396" x="1023938" y="5995988"/>
          <p14:tracePt t="129408" x="1033463" y="5972175"/>
          <p14:tracePt t="129410" x="1038225" y="5967413"/>
          <p14:tracePt t="129446" x="1066800" y="5910263"/>
          <p14:tracePt t="129447" x="1076325" y="5891213"/>
          <p14:tracePt t="129494" x="1123950" y="5767388"/>
          <p14:tracePt t="129510" x="1133475" y="5734050"/>
          <p14:tracePt t="129536" x="1152525" y="5634038"/>
          <p14:tracePt t="129537" x="1157288" y="5600700"/>
          <p14:tracePt t="129581" x="1162050" y="5514975"/>
          <p14:tracePt t="129583" x="1166813" y="5491163"/>
          <p14:tracePt t="129620" x="1171575" y="5448300"/>
          <p14:tracePt t="129633" x="1181100" y="5391150"/>
          <p14:tracePt t="129661" x="1185863" y="5295900"/>
          <p14:tracePt t="129711" x="1185863" y="5214938"/>
          <p14:tracePt t="129724" x="1195388" y="5167313"/>
          <p14:tracePt t="129758" x="1200150" y="5062538"/>
          <p14:tracePt t="129804" x="1209675" y="4943475"/>
          <p14:tracePt t="129849" x="1214438" y="4862513"/>
          <p14:tracePt t="129862" x="1219200" y="4843463"/>
          <p14:tracePt t="129896" x="1219200" y="4824413"/>
          <p14:tracePt t="130071" x="1219200" y="4881563"/>
          <p14:tracePt t="130086" x="1219200" y="4919663"/>
          <p14:tracePt t="130100" x="1219200" y="4953000"/>
          <p14:tracePt t="130129" x="1219200" y="5000625"/>
          <p14:tracePt t="130131" x="1219200" y="5019675"/>
          <p14:tracePt t="130158" x="1219200" y="5053013"/>
          <p14:tracePt t="130196" x="1223963" y="5110163"/>
          <p14:tracePt t="130197" x="1223963" y="5119688"/>
          <p14:tracePt t="130211" x="1223963" y="5133975"/>
          <p14:tracePt t="130213" x="1223963" y="5143500"/>
          <p14:tracePt t="130227" x="1223963" y="5167313"/>
          <p14:tracePt t="130256" x="1223963" y="5214938"/>
          <p14:tracePt t="130258" x="1223963" y="5229225"/>
          <p14:tracePt t="130270" x="1223963" y="5238750"/>
          <p14:tracePt t="130307" x="1223963" y="5310188"/>
          <p14:tracePt t="130321" x="1223963" y="5334000"/>
          <p14:tracePt t="130349" x="1219200" y="5395913"/>
          <p14:tracePt t="130367" x="1214438" y="5424488"/>
          <p14:tracePt t="130398" x="1214438" y="5472113"/>
          <p14:tracePt t="130400" x="1214438" y="5481638"/>
          <p14:tracePt t="130416" x="1209675" y="5510213"/>
          <p14:tracePt t="130445" x="1209675" y="5553075"/>
          <p14:tracePt t="130462" x="1209675" y="5562600"/>
          <p14:tracePt t="130487" x="1209675" y="5576888"/>
          <p14:tracePt t="130518" x="1209675" y="5581650"/>
          <p14:tracePt t="130619" x="1209675" y="5595938"/>
          <p14:tracePt t="130645" x="1209675" y="5619750"/>
          <p14:tracePt t="130679" x="1204913" y="5638800"/>
          <p14:tracePt t="130707" x="1204913" y="5653088"/>
          <p14:tracePt t="130723" x="1204913" y="5657850"/>
          <p14:tracePt t="130773" x="1204913" y="5662613"/>
          <p14:tracePt t="130975" x="1204913" y="5653088"/>
          <p14:tracePt t="131004" x="1219200" y="5572125"/>
          <p14:tracePt t="131040" x="1219200" y="5443538"/>
          <p14:tracePt t="131069" x="1219200" y="5343525"/>
          <p14:tracePt t="131099" x="1219200" y="5272088"/>
          <p14:tracePt t="131116" x="1223963" y="5191125"/>
          <p14:tracePt t="131144" x="1223963" y="5119688"/>
          <p14:tracePt t="131148" x="1228725" y="5095875"/>
          <p14:tracePt t="131163" x="1228725" y="5053013"/>
          <p14:tracePt t="131192" x="1233488" y="4991100"/>
          <p14:tracePt t="131195" x="1233488" y="4976813"/>
          <p14:tracePt t="131207" x="1233488" y="4967288"/>
          <p14:tracePt t="131242" x="1233488" y="4957763"/>
          <p14:tracePt t="131288" x="1233488" y="4938713"/>
          <p14:tracePt t="131316" x="1233488" y="4933950"/>
          <p14:tracePt t="131464" x="1233488" y="4943475"/>
          <p14:tracePt t="131478" x="1233488" y="4967288"/>
          <p14:tracePt t="131509" x="1233488" y="5014913"/>
          <p14:tracePt t="131512" x="1233488" y="5033963"/>
          <p14:tracePt t="131524" x="1233488" y="5038725"/>
          <p14:tracePt t="131526" x="1233488" y="5053013"/>
          <p14:tracePt t="131543" x="1233488" y="5081588"/>
          <p14:tracePt t="131566" x="1233488" y="5105400"/>
          <p14:tracePt t="131569" x="1233488" y="5110163"/>
          <p14:tracePt t="131582" x="1233488" y="5124450"/>
          <p14:tracePt t="131614" x="1233488" y="5167313"/>
          <p14:tracePt t="131616" x="1233488" y="5181600"/>
          <p14:tracePt t="131647" x="1233488" y="5224463"/>
          <p14:tracePt t="131661" x="1233488" y="5248275"/>
          <p14:tracePt t="131692" x="1233488" y="5262563"/>
          <p14:tracePt t="131733" x="1233488" y="5281613"/>
          <p14:tracePt t="131735" x="1233488" y="5291138"/>
          <p14:tracePt t="131788" x="1233488" y="5310188"/>
          <p14:tracePt t="131790" x="1233488" y="5319713"/>
          <p14:tracePt t="131832" x="1233488" y="5338763"/>
          <p14:tracePt t="131847" x="1233488" y="5343525"/>
          <p14:tracePt t="131892" x="1233488" y="5353050"/>
          <p14:tracePt t="131916" x="1233488" y="5376863"/>
          <p14:tracePt t="131931" x="1228725" y="5381625"/>
          <p14:tracePt t="131961" x="1228725" y="5386388"/>
          <p14:tracePt t="131974" x="1228725" y="5391150"/>
          <p14:tracePt t="132057" x="1228725" y="5434013"/>
          <p14:tracePt t="132071" x="1228725" y="5443538"/>
          <p14:tracePt t="132100" x="1228725" y="5476875"/>
          <p14:tracePt t="132102" x="1228725" y="5486400"/>
          <p14:tracePt t="132117" x="1228725" y="5495925"/>
          <p14:tracePt t="132119" x="1228725" y="5510213"/>
          <p14:tracePt t="132152" x="1228725" y="5553075"/>
          <p14:tracePt t="132170" x="1228725" y="5586413"/>
          <p14:tracePt t="132207" x="1228725" y="5605463"/>
          <p14:tracePt t="132209" x="1228725" y="5614988"/>
          <p14:tracePt t="132221" x="1228725" y="5619750"/>
          <p14:tracePt t="132223" x="1228725" y="5629275"/>
          <p14:tracePt t="132239" x="1228725" y="5638800"/>
          <p14:tracePt t="132271" x="1228725" y="5662613"/>
          <p14:tracePt t="132284" x="1228725" y="5667375"/>
          <p14:tracePt t="132681" x="1228725" y="5643563"/>
          <p14:tracePt t="132709" x="1223963" y="5614988"/>
          <p14:tracePt t="132711" x="1223963" y="5600700"/>
          <p14:tracePt t="132756" x="1209675" y="5500688"/>
          <p14:tracePt t="132786" x="1204913" y="5381625"/>
          <p14:tracePt t="132801" x="1190625" y="5324475"/>
          <p14:tracePt t="132817" x="1181100" y="5276850"/>
          <p14:tracePt t="132865" x="1166813" y="5176838"/>
          <p14:tracePt t="132895" x="1162050" y="5062538"/>
          <p14:tracePt t="132913" x="1152525" y="4991100"/>
          <p14:tracePt t="132943" x="1143000" y="4914900"/>
          <p14:tracePt t="132988" x="1133475" y="4852988"/>
          <p14:tracePt t="133025" x="1133475" y="4810125"/>
          <p14:tracePt t="133037" x="1128713" y="4800600"/>
          <p14:tracePt t="133068" x="1128713" y="4786313"/>
          <p14:tracePt t="133097" x="1128713" y="4767263"/>
          <p14:tracePt t="133114" x="1128713" y="4757738"/>
          <p14:tracePt t="133130" x="1128713" y="4748213"/>
          <p14:tracePt t="133163" x="1128713" y="4743450"/>
          <p14:tracePt t="133456" x="1128713" y="4738688"/>
          <p14:tracePt t="133494" x="1128713" y="4733925"/>
          <p14:tracePt t="133535" x="1143000" y="4705350"/>
          <p14:tracePt t="133566" x="1147763" y="4676775"/>
          <p14:tracePt t="133598" x="1152525" y="4638675"/>
          <p14:tracePt t="133634" x="1162050" y="4548188"/>
          <p14:tracePt t="133649" x="1166813" y="4505325"/>
          <p14:tracePt t="133665" x="1181100" y="4443413"/>
          <p14:tracePt t="133681" x="1190625" y="4381500"/>
          <p14:tracePt t="133709" x="1209675" y="4305300"/>
          <p14:tracePt t="133726" x="1219200" y="4233863"/>
          <p14:tracePt t="133754" x="1238250" y="4176713"/>
          <p14:tracePt t="133756" x="1243013" y="4152900"/>
          <p14:tracePt t="133770" x="1247775" y="4124325"/>
          <p14:tracePt t="133806" x="1257300" y="4062413"/>
          <p14:tracePt t="133851" x="1257300" y="4052888"/>
          <p14:tracePt t="133897" x="1257300" y="4033838"/>
          <p14:tracePt t="133942" x="1257300" y="4029075"/>
          <p14:tracePt t="134024" x="1257300" y="4081463"/>
          <p14:tracePt t="134039" x="1247775" y="4138613"/>
          <p14:tracePt t="134055" x="1238250" y="4181475"/>
          <p14:tracePt t="134089" x="1233488" y="4233863"/>
          <p14:tracePt t="134091" x="1228725" y="4248150"/>
          <p14:tracePt t="134101" x="1228725" y="4262438"/>
          <p14:tracePt t="134117" x="1219200" y="4281488"/>
          <p14:tracePt t="134120" x="1219200" y="4295775"/>
          <p14:tracePt t="134147" x="1204913" y="4348163"/>
          <p14:tracePt t="134161" x="1200150" y="4400550"/>
          <p14:tracePt t="134179" x="1195388" y="4438650"/>
          <p14:tracePt t="134181" x="1185863" y="4510088"/>
          <p14:tracePt t="134196" x="1176338" y="4581525"/>
          <p14:tracePt t="134223" x="1176338" y="4667250"/>
          <p14:tracePt t="134253" x="1176338" y="4786313"/>
          <p14:tracePt t="134255" x="1176338" y="4814888"/>
          <p14:tracePt t="134269" x="1176338" y="4838700"/>
          <p14:tracePt t="134272" x="1176338" y="4872038"/>
          <p14:tracePt t="134300" x="1166813" y="5000625"/>
          <p14:tracePt t="134339" x="1157288" y="5133975"/>
          <p14:tracePt t="134346" x="1157288" y="5148263"/>
          <p14:tracePt t="134384" x="1152525" y="5219700"/>
          <p14:tracePt t="134398" x="1152525" y="5238750"/>
          <p14:tracePt t="134426" x="1152525" y="5253038"/>
          <p14:tracePt t="134428" x="1152525" y="5257800"/>
          <p14:tracePt t="134472" x="1152525" y="5262563"/>
          <p14:tracePt t="134536" x="1152525" y="5272088"/>
          <p14:tracePt t="134550" x="1152525" y="5281613"/>
          <p14:tracePt t="134567" x="1152525" y="5295900"/>
          <p14:tracePt t="134570" x="1152525" y="5305425"/>
          <p14:tracePt t="134586" x="1152525" y="5314950"/>
          <p14:tracePt t="134614" x="1152525" y="5338763"/>
          <p14:tracePt t="134616" x="1152525" y="5348288"/>
          <p14:tracePt t="134643" x="1152525" y="5367338"/>
          <p14:tracePt t="134723" x="1152525" y="5381625"/>
          <p14:tracePt t="134738" x="1152525" y="5395913"/>
          <p14:tracePt t="134755" x="1152525" y="5400675"/>
          <p14:tracePt t="134802" x="1152525" y="5414963"/>
          <p14:tracePt t="134804" x="1152525" y="5419725"/>
          <p14:tracePt t="134849" x="1152525" y="5434013"/>
          <p14:tracePt t="134883" x="1152525" y="5457825"/>
          <p14:tracePt t="134906" x="1152525" y="5467350"/>
          <p14:tracePt t="134931" x="1152525" y="5472113"/>
          <p14:tracePt t="134946" x="1152525" y="5486400"/>
          <p14:tracePt t="134976" x="1152525" y="5491163"/>
          <p14:tracePt t="135002" x="1152525" y="5500688"/>
          <p14:tracePt t="135052" x="1152525" y="5514975"/>
          <p14:tracePt t="135095" x="1152525" y="5534025"/>
          <p14:tracePt t="135129" x="1152525" y="5538788"/>
          <p14:tracePt t="135158" x="1152525" y="5543550"/>
          <p14:tracePt t="135208" x="1152525" y="5562600"/>
          <p14:tracePt t="135222" x="1152525" y="5567363"/>
          <p14:tracePt t="135251" x="1152525" y="5572125"/>
          <p14:tracePt t="135289" x="1152525" y="5600700"/>
          <p14:tracePt t="135333" x="1152525" y="5610225"/>
          <p14:tracePt t="135335" x="1152525" y="5614988"/>
          <p14:tracePt t="135378" x="1152525" y="5624513"/>
          <p14:tracePt t="135417" x="1152525" y="5629275"/>
          <p14:tracePt t="135441" x="1152525" y="5634038"/>
          <p14:tracePt t="135536" x="1147763" y="5643563"/>
          <p14:tracePt t="135635" x="1143000" y="5643563"/>
          <p14:tracePt t="135667" x="1133475" y="5653088"/>
          <p14:tracePt t="135681" x="1133475" y="5657850"/>
          <p14:tracePt t="135868" x="1133475" y="5662613"/>
          <p14:tracePt t="135912" x="1123950" y="5662613"/>
          <p14:tracePt t="135962" x="1104900" y="5676900"/>
          <p14:tracePt t="136003" x="1090613" y="5686425"/>
          <p14:tracePt t="136179" x="1085850" y="5691188"/>
          <p14:tracePt t="136222" x="1085850" y="5695950"/>
          <p14:tracePt t="136290" x="1081088" y="5705475"/>
          <p14:tracePt t="136319" x="1062038" y="5715000"/>
          <p14:tracePt t="136364" x="1047750" y="5719763"/>
          <p14:tracePt t="136383" x="966788" y="5724525"/>
          <p14:tracePt t="136414" x="909638" y="5710238"/>
          <p14:tracePt t="136416" x="904875" y="5705475"/>
          <p14:tracePt t="136506" x="852488" y="5681663"/>
          <p14:tracePt t="136538" x="823913" y="5672138"/>
          <p14:tracePt t="136568" x="819150" y="5672138"/>
          <p14:tracePt t="136653" x="795338" y="5629275"/>
          <p14:tracePt t="136691" x="742950" y="5572125"/>
          <p14:tracePt t="136724" x="714375" y="5538788"/>
          <p14:tracePt t="136758" x="700088" y="5486400"/>
          <p14:tracePt t="136760" x="695325" y="5453063"/>
          <p14:tracePt t="136774" x="690563" y="5434013"/>
          <p14:tracePt t="136776" x="685800" y="5410200"/>
          <p14:tracePt t="136785" x="676275" y="5381625"/>
          <p14:tracePt t="136801" x="671513" y="5334000"/>
          <p14:tracePt t="136835" x="657225" y="5229225"/>
          <p14:tracePt t="136885" x="657225" y="5114925"/>
          <p14:tracePt t="136887" x="657225" y="5086350"/>
          <p14:tracePt t="136931" x="657225" y="5010150"/>
          <p14:tracePt t="136932" x="657225" y="4995863"/>
          <p14:tracePt t="136946" x="657225" y="4986338"/>
          <p14:tracePt t="136948" x="657225" y="4967288"/>
          <p14:tracePt t="136965" x="657225" y="4943475"/>
          <p14:tracePt t="137007" x="657225" y="4891088"/>
          <p14:tracePt t="137009" x="661988" y="4867275"/>
          <p14:tracePt t="137038" x="671513" y="4819650"/>
          <p14:tracePt t="137084" x="704850" y="4743450"/>
          <p14:tracePt t="137117" x="714375" y="4729163"/>
          <p14:tracePt t="137147" x="742950" y="4672013"/>
          <p14:tracePt t="137163" x="757238" y="4652963"/>
          <p14:tracePt t="137190" x="766763" y="4643438"/>
          <p14:tracePt t="137226" x="771525" y="4629150"/>
          <p14:tracePt t="137315" x="776288" y="4629150"/>
          <p14:tracePt t="137384" x="871538" y="4643438"/>
          <p14:tracePt t="137414" x="928688" y="4652963"/>
          <p14:tracePt t="137446" x="947738" y="4662488"/>
          <p14:tracePt t="137473" x="981075" y="4686300"/>
          <p14:tracePt t="137491" x="1000125" y="4695825"/>
          <p14:tracePt t="137520" x="1009650" y="4700588"/>
          <p14:tracePt t="137523" x="1014413" y="4710113"/>
          <p14:tracePt t="137536" x="1023938" y="4719638"/>
          <p14:tracePt t="137569" x="1042988" y="4757738"/>
          <p14:tracePt t="137571" x="1047750" y="4772025"/>
          <p14:tracePt t="137588" x="1052513" y="4795838"/>
          <p14:tracePt t="137601" x="1052513" y="4800600"/>
          <p14:tracePt t="137631" x="1057275" y="4824413"/>
          <p14:tracePt t="137650" x="1057275" y="4833938"/>
          <p14:tracePt t="137691" x="1052513" y="4848225"/>
          <p14:tracePt t="137722" x="1047750" y="4852988"/>
          <p14:tracePt t="137820" x="1014413" y="4833938"/>
          <p14:tracePt t="137839" x="995363" y="4819650"/>
          <p14:tracePt t="137886" x="904875" y="4700588"/>
          <p14:tracePt t="137929" x="852488" y="4629150"/>
          <p14:tracePt t="137930" x="852488" y="4610100"/>
          <p14:tracePt t="137944" x="842963" y="4595813"/>
          <p14:tracePt t="137946" x="842963" y="4591050"/>
          <p14:tracePt t="137959" x="838200" y="4567238"/>
          <p14:tracePt t="137962" x="833438" y="4557713"/>
          <p14:tracePt t="137977" x="833438" y="4519613"/>
          <p14:tracePt t="138004" x="823913" y="4457700"/>
          <p14:tracePt t="138006" x="823913" y="4419600"/>
          <p14:tracePt t="138020" x="823913" y="4391025"/>
          <p14:tracePt t="138022" x="819150" y="4362450"/>
          <p14:tracePt t="138052" x="819150" y="4291013"/>
          <p14:tracePt t="138086" x="828675" y="4171950"/>
          <p14:tracePt t="138103" x="847725" y="4095750"/>
          <p14:tracePt t="138121" x="871538" y="4014788"/>
          <p14:tracePt t="138165" x="923925" y="3905250"/>
          <p14:tracePt t="138207" x="942975" y="3871913"/>
          <p14:tracePt t="138243" x="1033463" y="3748088"/>
          <p14:tracePt t="138254" x="1081088" y="3686175"/>
          <p14:tracePt t="138288" x="1114425" y="3648075"/>
          <p14:tracePt t="138317" x="1176338" y="3614738"/>
          <p14:tracePt t="138321" x="1181100" y="3609975"/>
          <p14:tracePt t="138337" x="1190625" y="3600450"/>
          <p14:tracePt t="138352" x="1200150" y="3600450"/>
          <p14:tracePt t="138366" x="1209675" y="3595688"/>
          <p14:tracePt t="138394" x="1233488" y="3590925"/>
          <p14:tracePt t="138396" x="1252538" y="3586163"/>
          <p14:tracePt t="138435" x="1347788" y="3562350"/>
          <p14:tracePt t="138475" x="1423988" y="3538538"/>
          <p14:tracePt t="138505" x="1485900" y="3514725"/>
          <p14:tracePt t="138508" x="1500188" y="3509963"/>
          <p14:tracePt t="138525" x="1524000" y="3505200"/>
          <p14:tracePt t="138542" x="1547813" y="3505200"/>
          <p14:tracePt t="138556" x="1552575" y="3505200"/>
          <p14:tracePt t="138634" x="1609725" y="3514725"/>
          <p14:tracePt t="138635" x="1628775" y="3514725"/>
          <p14:tracePt t="138676" x="1714500" y="3543300"/>
          <p14:tracePt t="138705" x="1790700" y="3557588"/>
          <p14:tracePt t="138742" x="1957388" y="3571875"/>
          <p14:tracePt t="138772" x="2109788" y="3590925"/>
          <p14:tracePt t="138791" x="2176463" y="3595688"/>
          <p14:tracePt t="138822" x="2371725" y="3609975"/>
          <p14:tracePt t="138839" x="2490788" y="3609975"/>
          <p14:tracePt t="138880" x="2600325" y="3609975"/>
          <p14:tracePt t="138916" x="2614613" y="3609975"/>
          <p14:tracePt t="138933" x="2619375" y="3609975"/>
          <p14:tracePt t="138962" x="2628900" y="3609975"/>
          <p14:tracePt t="139212" x="2624138" y="3609975"/>
          <p14:tracePt t="139225" x="2509838" y="3648075"/>
          <p14:tracePt t="139241" x="2419350" y="3676650"/>
          <p14:tracePt t="139271" x="2209800" y="3733800"/>
          <p14:tracePt t="139273" x="2157413" y="3743325"/>
          <p14:tracePt t="139285" x="2109788" y="3757613"/>
          <p14:tracePt t="139287" x="2043113" y="3762375"/>
          <p14:tracePt t="139304" x="1952625" y="3776663"/>
          <p14:tracePt t="139335" x="1785938" y="3824288"/>
          <p14:tracePt t="139349" x="1685925" y="3862388"/>
          <p14:tracePt t="139378" x="1543050" y="3919538"/>
          <p14:tracePt t="139380" x="1490663" y="3938588"/>
          <p14:tracePt t="139415" x="1276350" y="4033838"/>
          <p14:tracePt t="139417" x="1228725" y="4057650"/>
          <p14:tracePt t="139433" x="1143000" y="4114800"/>
          <p14:tracePt t="139441" x="1100138" y="4143375"/>
          <p14:tracePt t="139457" x="1019175" y="4205288"/>
          <p14:tracePt t="139488" x="866775" y="4371975"/>
          <p14:tracePt t="139491" x="833438" y="4419600"/>
          <p14:tracePt t="139504" x="804863" y="4452938"/>
          <p14:tracePt t="139507" x="776288" y="4505325"/>
          <p14:tracePt t="139537" x="704850" y="4662488"/>
          <p14:tracePt t="139566" x="661988" y="4786313"/>
          <p14:tracePt t="139570" x="657225" y="4814888"/>
          <p14:tracePt t="139587" x="638175" y="4886325"/>
          <p14:tracePt t="139590" x="633413" y="4910138"/>
          <p14:tracePt t="139618" x="614363" y="5010150"/>
          <p14:tracePt t="139634" x="614363" y="5048250"/>
          <p14:tracePt t="139664" x="614363" y="5091113"/>
          <p14:tracePt t="139679" x="614363" y="5105400"/>
          <p14:tracePt t="139707" x="614363" y="5124450"/>
          <p14:tracePt t="139710" x="619125" y="5129213"/>
          <p14:tracePt t="139758" x="623888" y="5133975"/>
          <p14:tracePt t="139771" x="628650" y="5133975"/>
          <p14:tracePt t="139803" x="719138" y="5133975"/>
          <p14:tracePt t="139805" x="747713" y="5133975"/>
          <p14:tracePt t="139822" x="766763" y="5133975"/>
          <p14:tracePt t="139853" x="876300" y="5133975"/>
          <p14:tracePt t="139879" x="942975" y="5133975"/>
          <p14:tracePt t="139881" x="976313" y="5129213"/>
          <p14:tracePt t="139894" x="1014413" y="5124450"/>
          <p14:tracePt t="139912" x="1071563" y="5105400"/>
          <p14:tracePt t="139940" x="1090613" y="5095875"/>
          <p14:tracePt t="139979" x="1138238" y="5086350"/>
          <p14:tracePt t="140006" x="1185863" y="5076825"/>
          <p14:tracePt t="140035" x="1204913" y="5072063"/>
          <p14:tracePt t="140101" x="1266825" y="5038725"/>
          <p14:tracePt t="140118" x="1285875" y="5010150"/>
          <p14:tracePt t="140148" x="1319213" y="4957763"/>
          <p14:tracePt t="140163" x="1333500" y="4919663"/>
          <p14:tracePt t="140191" x="1376363" y="4838700"/>
          <p14:tracePt t="140195" x="1395413" y="4786313"/>
          <p14:tracePt t="140210" x="1409700" y="4757738"/>
          <p14:tracePt t="140212" x="1428750" y="4714875"/>
          <p14:tracePt t="140243" x="1519238" y="4491038"/>
          <p14:tracePt t="140273" x="1571625" y="4343400"/>
          <p14:tracePt t="140290" x="1590675" y="4300538"/>
          <p14:tracePt t="140319" x="1624013" y="4229100"/>
          <p14:tracePt t="140348" x="1652588" y="4152900"/>
          <p14:tracePt t="140382" x="1671638" y="4062413"/>
          <p14:tracePt t="140383" x="1676400" y="4043363"/>
          <p14:tracePt t="140410" x="1685925" y="4000500"/>
          <p14:tracePt t="140448" x="1690688" y="3957638"/>
          <p14:tracePt t="140450" x="1690688" y="3952875"/>
          <p14:tracePt t="140489" x="1690688" y="3933825"/>
          <p14:tracePt t="140519" x="1690688" y="3924300"/>
          <p14:tracePt t="140565" x="1685925" y="3924300"/>
          <p14:tracePt t="140601" x="1519238" y="3948113"/>
          <p14:tracePt t="140621" x="1419225" y="3976688"/>
          <p14:tracePt t="140623" x="1366838" y="3990975"/>
          <p14:tracePt t="140665" x="1204913" y="4048125"/>
          <p14:tracePt t="140682" x="1190625" y="4057650"/>
          <p14:tracePt t="140707" x="1171575" y="4081463"/>
          <p14:tracePt t="140724" x="1152525" y="4110038"/>
          <p14:tracePt t="140759" x="1090613" y="4195763"/>
          <p14:tracePt t="140762" x="1076325" y="4214813"/>
          <p14:tracePt t="140773" x="1047750" y="4248150"/>
          <p14:tracePt t="140776" x="1033463" y="4271963"/>
          <p14:tracePt t="140785" x="1014413" y="4295775"/>
          <p14:tracePt t="140822" x="966788" y="4405313"/>
          <p14:tracePt t="140836" x="952500" y="4448175"/>
          <p14:tracePt t="140867" x="914400" y="4552950"/>
          <p14:tracePt t="140869" x="904875" y="4572000"/>
          <p14:tracePt t="140881" x="895350" y="4605338"/>
          <p14:tracePt t="140918" x="881063" y="4724400"/>
          <p14:tracePt t="140956" x="881063" y="4829175"/>
          <p14:tracePt t="140988" x="881063" y="4924425"/>
          <p14:tracePt t="140990" x="881063" y="4953000"/>
          <p14:tracePt t="141004" x="881063" y="4967288"/>
          <p14:tracePt t="141006" x="881063" y="4976813"/>
          <p14:tracePt t="141022" x="881063" y="4991100"/>
          <p14:tracePt t="141037" x="885825" y="4995863"/>
          <p14:tracePt t="141133" x="914400" y="5000625"/>
          <p14:tracePt t="141286" x="919163" y="5000625"/>
          <p14:tracePt t="141351" x="957263" y="5010150"/>
          <p14:tracePt t="141675" x="952500" y="5029200"/>
          <p14:tracePt t="141698" x="947738" y="5038725"/>
          <p14:tracePt t="141741" x="947738" y="5043488"/>
          <p14:tracePt t="141961" x="1019175" y="5048250"/>
          <p14:tracePt t="142003" x="1138238" y="5053013"/>
          <p14:tracePt t="142049" x="1162050" y="5057775"/>
          <p14:tracePt t="142097" x="1243013" y="5057775"/>
          <p14:tracePt t="142130" x="1314450" y="5053013"/>
          <p14:tracePt t="142160" x="1333500" y="5053013"/>
          <p14:tracePt t="142223" x="1352550" y="5053013"/>
          <p14:tracePt t="142254" x="1385888" y="5043488"/>
          <p14:tracePt t="142270" x="1400175" y="5038725"/>
          <p14:tracePt t="142305" x="1404938" y="5033963"/>
          <p14:tracePt t="142347" x="1414463" y="5010150"/>
          <p14:tracePt t="142350" x="1419225" y="5005388"/>
          <p14:tracePt t="142366" x="1423988" y="4991100"/>
          <p14:tracePt t="142392" x="1433513" y="4972050"/>
          <p14:tracePt t="142427" x="1438275" y="4943475"/>
          <p14:tracePt t="142442" x="1438275" y="4929188"/>
          <p14:tracePt t="142474" x="1438275" y="4919663"/>
          <p14:tracePt t="142504" x="1438275" y="4910138"/>
          <p14:tracePt t="142534" x="1433513" y="4895850"/>
          <p14:tracePt t="142536" x="1428750" y="4895850"/>
          <p14:tracePt t="142551" x="1423988" y="4886325"/>
          <p14:tracePt t="142582" x="1395413" y="4862513"/>
          <p14:tracePt t="142614" x="1352550" y="4843463"/>
          <p14:tracePt t="142650" x="1304925" y="4838700"/>
          <p14:tracePt t="142693" x="1262063" y="4838700"/>
          <p14:tracePt t="142727" x="1223963" y="4838700"/>
          <p14:tracePt t="142740" x="1185863" y="4833938"/>
          <p14:tracePt t="142775" x="1133475" y="4829175"/>
          <p14:tracePt t="142822" x="1114425" y="4824413"/>
          <p14:tracePt t="142868" x="1076325" y="4824413"/>
          <p14:tracePt t="142884" x="1052513" y="4824413"/>
          <p14:tracePt t="142913" x="1014413" y="4824413"/>
          <p14:tracePt t="142929" x="995363" y="4824413"/>
          <p14:tracePt t="142958" x="957263" y="4824413"/>
          <p14:tracePt t="142972" x="938213" y="4833938"/>
          <p14:tracePt t="143003" x="919163" y="4848225"/>
          <p14:tracePt t="143036" x="876300" y="4886325"/>
          <p14:tracePt t="143037" x="871538" y="4891088"/>
          <p14:tracePt t="143053" x="866775" y="4895850"/>
          <p14:tracePt t="143086" x="862013" y="4910138"/>
          <p14:tracePt t="143101" x="857250" y="4924425"/>
          <p14:tracePt t="143120" x="857250" y="4948238"/>
          <p14:tracePt t="143133" x="857250" y="4953000"/>
          <p14:tracePt t="143163" x="857250" y="4976813"/>
          <p14:tracePt t="143181" x="857250" y="4995863"/>
          <p14:tracePt t="143197" x="862013" y="5005388"/>
          <p14:tracePt t="143212" x="866775" y="5014913"/>
          <p14:tracePt t="143243" x="890588" y="5033963"/>
          <p14:tracePt t="143262" x="904875" y="5033963"/>
          <p14:tracePt t="143303" x="914400" y="5033963"/>
          <p14:tracePt t="143335" x="995363" y="5038725"/>
          <p14:tracePt t="143337" x="1033463" y="5043488"/>
          <p14:tracePt t="143351" x="1057275" y="5043488"/>
          <p14:tracePt t="143352" x="1100138" y="5053013"/>
          <p14:tracePt t="143369" x="1152525" y="5053013"/>
          <p14:tracePt t="143384" x="1176338" y="5053013"/>
          <p14:tracePt t="143413" x="1185863" y="5053013"/>
          <p14:tracePt t="143465" x="1200150" y="5053013"/>
          <p14:tracePt t="143506" x="1219200" y="5053013"/>
          <p14:tracePt t="143716" x="1219200" y="5067300"/>
          <p14:tracePt t="143762" x="1219200" y="5119688"/>
          <p14:tracePt t="143786" x="1219200" y="5162550"/>
          <p14:tracePt t="143788" x="1228725" y="5176838"/>
          <p14:tracePt t="143807" x="1243013" y="5195888"/>
          <p14:tracePt t="143833" x="1257300" y="5233988"/>
          <p14:tracePt t="143852" x="1257300" y="5253038"/>
          <p14:tracePt t="143888" x="1271588" y="5334000"/>
          <p14:tracePt t="143912" x="1271588" y="5381625"/>
          <p14:tracePt t="143961" x="1271588" y="5472113"/>
          <p14:tracePt t="143982" x="1262063" y="5534025"/>
          <p14:tracePt t="144010" x="1238250" y="5581650"/>
          <p14:tracePt t="144012" x="1233488" y="5591175"/>
          <p14:tracePt t="144037" x="1219200" y="5614988"/>
          <p14:tracePt t="144087" x="1219200" y="5624513"/>
          <p14:tracePt t="144162" x="1209675" y="5624513"/>
          <p14:tracePt t="144228" x="1195388" y="5624513"/>
          <p14:tracePt t="144244" x="1162050" y="5624513"/>
          <p14:tracePt t="144273" x="1119188" y="5619750"/>
          <p14:tracePt t="144278" x="1104900" y="5614988"/>
          <p14:tracePt t="144286" x="1100138" y="5614988"/>
          <p14:tracePt t="144303" x="1085850" y="5610225"/>
          <p14:tracePt t="144305" x="1085850" y="5605463"/>
          <p14:tracePt t="144323" x="1066800" y="5600700"/>
          <p14:tracePt t="144334" x="1062038" y="5595938"/>
          <p14:tracePt t="144349" x="1047750" y="5591175"/>
          <p14:tracePt t="144383" x="1023938" y="5576888"/>
          <p14:tracePt t="144414" x="1004888" y="5567363"/>
          <p14:tracePt t="144445" x="947738" y="5553075"/>
          <p14:tracePt t="144475" x="914400" y="5553075"/>
          <p14:tracePt t="144477" x="904875" y="5553075"/>
          <p14:tracePt t="144491" x="900113" y="5553075"/>
          <p14:tracePt t="144493" x="900113" y="5557838"/>
          <p14:tracePt t="144509" x="895350" y="5557838"/>
          <p14:tracePt t="144555" x="881063" y="5567363"/>
          <p14:tracePt t="144573" x="876300" y="5576888"/>
          <p14:tracePt t="144602" x="866775" y="5595938"/>
          <p14:tracePt t="144620" x="862013" y="5614988"/>
          <p14:tracePt t="144629" x="862013" y="5619750"/>
          <p14:tracePt t="144646" x="862013" y="5624513"/>
          <p14:tracePt t="144677" x="862013" y="5648325"/>
          <p14:tracePt t="144681" x="862013" y="5657850"/>
          <p14:tracePt t="144698" x="862013" y="5667375"/>
          <p14:tracePt t="144715" x="862013" y="5681663"/>
          <p14:tracePt t="144760" x="862013" y="5710238"/>
          <p14:tracePt t="144790" x="866775" y="5724525"/>
          <p14:tracePt t="144805" x="871538" y="5734050"/>
          <p14:tracePt t="144837" x="876300" y="5738813"/>
          <p14:tracePt t="144852" x="895350" y="5738813"/>
          <p14:tracePt t="144885" x="909638" y="5738813"/>
          <p14:tracePt t="144904" x="919163" y="5738813"/>
          <p14:tracePt t="144926" x="947738" y="5743575"/>
          <p14:tracePt t="144969" x="1038225" y="5753100"/>
          <p14:tracePt t="145003" x="1076325" y="5762625"/>
          <p14:tracePt t="145005" x="1081088" y="5767388"/>
          <p14:tracePt t="145023" x="1100138" y="5772150"/>
          <p14:tracePt t="145072" x="1257300" y="5815013"/>
          <p14:tracePt t="145090" x="1295400" y="5815013"/>
          <p14:tracePt t="145126" x="1323975" y="5815013"/>
          <p14:tracePt t="145185" x="1385888" y="5781675"/>
          <p14:tracePt t="145206" x="1404938" y="5767388"/>
          <p14:tracePt t="145244" x="1452563" y="5724525"/>
          <p14:tracePt t="145270" x="1476375" y="5700713"/>
          <p14:tracePt t="145274" x="1481138" y="5695950"/>
          <p14:tracePt t="145291" x="1495425" y="5681663"/>
          <p14:tracePt t="145308" x="1500188" y="5676900"/>
          <p14:tracePt t="145346" x="1500188" y="5672138"/>
          <p14:tracePt t="145444" x="1481138" y="5648325"/>
          <p14:tracePt t="145446" x="1466850" y="5638800"/>
          <p14:tracePt t="145464" x="1443038" y="5619750"/>
          <p14:tracePt t="145507" x="1414463" y="5610225"/>
          <p14:tracePt t="145555" x="1390650" y="5605463"/>
          <p14:tracePt t="145572" x="1343025" y="5591175"/>
          <p14:tracePt t="145597" x="1281113" y="5576888"/>
          <p14:tracePt t="145613" x="1262063" y="5572125"/>
          <p14:tracePt t="145637" x="1252538" y="5567363"/>
          <p14:tracePt t="145662" x="1247775" y="5562600"/>
          <p14:tracePt t="145665" x="1238250" y="5557838"/>
          <p14:tracePt t="145683" x="1228725" y="5553075"/>
          <p14:tracePt t="145703" x="1190625" y="5538788"/>
          <p14:tracePt t="145722" x="1176338" y="5534025"/>
          <p14:tracePt t="145760" x="1114425" y="5529263"/>
          <p14:tracePt t="145763" x="1095375" y="5529263"/>
          <p14:tracePt t="145818" x="1023938" y="5529263"/>
          <p14:tracePt t="145821" x="966788" y="5529263"/>
          <p14:tracePt t="145838" x="952500" y="5529263"/>
          <p14:tracePt t="145863" x="933450" y="5538788"/>
          <p14:tracePt t="145865" x="923925" y="5543550"/>
          <p14:tracePt t="145884" x="909638" y="5553075"/>
          <p14:tracePt t="145894" x="904875" y="5557838"/>
          <p14:tracePt t="145964" x="895350" y="5572125"/>
          <p14:tracePt t="145981" x="885825" y="5586413"/>
          <p14:tracePt t="146022" x="881063" y="5610225"/>
          <p14:tracePt t="146025" x="881063" y="5614988"/>
          <p14:tracePt t="146070" x="881063" y="5624513"/>
          <p14:tracePt t="146118" x="881063" y="5634038"/>
          <p14:tracePt t="146120" x="881063" y="5638800"/>
          <p14:tracePt t="146179" x="881063" y="5648325"/>
          <p14:tracePt t="146181" x="885825" y="5653088"/>
          <p14:tracePt t="146200" x="895350" y="5657850"/>
          <p14:tracePt t="146203" x="904875" y="5662613"/>
          <p14:tracePt t="146212" x="914400" y="5667375"/>
          <p14:tracePt t="146227" x="933450" y="5681663"/>
          <p14:tracePt t="146263" x="957263" y="5691188"/>
          <p14:tracePt t="146339" x="1000125" y="5705475"/>
          <p14:tracePt t="146356" x="1028700" y="5710238"/>
          <p14:tracePt t="146380" x="1071563" y="5724525"/>
          <p14:tracePt t="146430" x="1076325" y="5724525"/>
          <p14:tracePt t="146463" x="1138238" y="5724525"/>
          <p14:tracePt t="146505" x="1343025" y="5719763"/>
          <p14:tracePt t="146526" x="1347788" y="5719763"/>
          <p14:tracePt t="146586" x="1395413" y="5681663"/>
          <p14:tracePt t="146602" x="1433513" y="5657850"/>
          <p14:tracePt t="146621" x="1466850" y="5638800"/>
          <p14:tracePt t="146645" x="1481138" y="5629275"/>
          <p14:tracePt t="146824" x="1423988" y="5576888"/>
          <p14:tracePt t="146850" x="1338263" y="5519738"/>
          <p14:tracePt t="146868" x="1304925" y="5505450"/>
          <p14:tracePt t="146902" x="1243013" y="5491163"/>
          <p14:tracePt t="146926" x="1195388" y="5491163"/>
          <p14:tracePt t="146944" x="1157288" y="5486400"/>
          <p14:tracePt t="146947" x="1143000" y="5481638"/>
          <p14:tracePt t="147005" x="1047750" y="5467350"/>
          <p14:tracePt t="147008" x="1042988" y="5467350"/>
          <p14:tracePt t="147025" x="1023938" y="5467350"/>
          <p14:tracePt t="147058" x="995363" y="5467350"/>
          <p14:tracePt t="147062" x="971550" y="5467350"/>
          <p14:tracePt t="147101" x="904875" y="5472113"/>
          <p14:tracePt t="147103" x="890588" y="5481638"/>
          <p14:tracePt t="147119" x="881063" y="5486400"/>
          <p14:tracePt t="147156" x="866775" y="5491163"/>
          <p14:tracePt t="147200" x="862013" y="5510213"/>
          <p14:tracePt t="147347" x="852488" y="5519738"/>
          <p14:tracePt t="147382" x="833438" y="5567363"/>
          <p14:tracePt t="147401" x="814388" y="5610225"/>
          <p14:tracePt t="147434" x="800100" y="5662613"/>
          <p14:tracePt t="147491" x="800100" y="5672138"/>
          <p14:tracePt t="147552" x="800100" y="5686425"/>
          <p14:tracePt t="147555" x="804863" y="5695950"/>
          <p14:tracePt t="147569" x="814388" y="5705475"/>
          <p14:tracePt t="147600" x="828675" y="5738813"/>
          <p14:tracePt t="147620" x="842963" y="5753100"/>
          <p14:tracePt t="147630" x="847725" y="5762625"/>
          <p14:tracePt t="147646" x="857250" y="5772150"/>
          <p14:tracePt t="147667" x="862013" y="5781675"/>
          <p14:tracePt t="147852" x="900113" y="5781675"/>
          <p14:tracePt t="147869" x="933450" y="5781675"/>
          <p14:tracePt t="147899" x="995363" y="5786438"/>
          <p14:tracePt t="147916" x="1033463" y="5791200"/>
          <p14:tracePt t="147947" x="1076325" y="5800725"/>
          <p14:tracePt t="147951" x="1090613" y="5800725"/>
          <p14:tracePt t="147959" x="1104900" y="5800725"/>
          <p14:tracePt t="147972" x="1114425" y="5805488"/>
          <p14:tracePt t="147975" x="1123950" y="5805488"/>
          <p14:tracePt t="148004" x="1162050" y="5805488"/>
          <p14:tracePt t="148034" x="1209675" y="5805488"/>
          <p14:tracePt t="148037" x="1214438" y="5805488"/>
          <p14:tracePt t="148070" x="1252538" y="5805488"/>
          <p14:tracePt t="148073" x="1262063" y="5805488"/>
          <p14:tracePt t="148090" x="1285875" y="5810250"/>
          <p14:tracePt t="148121" x="1400175" y="5810250"/>
          <p14:tracePt t="148134" x="1485900" y="5810250"/>
          <p14:tracePt t="148162" x="1595438" y="5810250"/>
          <p14:tracePt t="148164" x="1609725" y="5810250"/>
          <p14:tracePt t="148192" x="1647825" y="5810250"/>
          <p14:tracePt t="148207" x="1671638" y="5805488"/>
          <p14:tracePt t="148221" x="1704975" y="5795963"/>
          <p14:tracePt t="148260" x="1795463" y="5762625"/>
          <p14:tracePt t="148287" x="1847850" y="5748338"/>
          <p14:tracePt t="148288" x="1857375" y="5743575"/>
          <p14:tracePt t="148319" x="1919288" y="5729288"/>
          <p14:tracePt t="148321" x="1933575" y="5724525"/>
          <p14:tracePt t="148361" x="2085975" y="5686425"/>
          <p14:tracePt t="148399" x="2228850" y="5638800"/>
          <p14:tracePt t="148400" x="2252663" y="5624513"/>
          <p14:tracePt t="148415" x="2281238" y="5619750"/>
          <p14:tracePt t="148456" x="2409825" y="5591175"/>
          <p14:tracePt t="148472" x="2466975" y="5586413"/>
          <p14:tracePt t="148510" x="2519363" y="5576888"/>
          <p14:tracePt t="148535" x="2543175" y="5562600"/>
          <p14:tracePt t="148551" x="2552700" y="5562600"/>
          <p14:tracePt t="148581" x="2557463" y="5557838"/>
          <p14:tracePt t="148712" x="2547938" y="5562600"/>
          <p14:tracePt t="148724" x="2543175" y="5572125"/>
          <p14:tracePt t="148756" x="2519363" y="5595938"/>
          <p14:tracePt t="148803" x="2505075" y="5610225"/>
          <p14:tracePt t="148896" x="2495550" y="5624513"/>
          <p14:tracePt t="149681" x="2486025" y="5634038"/>
          <p14:tracePt t="149700" x="2476500" y="5643563"/>
          <p14:tracePt t="149739" x="2447925" y="5672138"/>
          <p14:tracePt t="149769" x="2443163" y="5681663"/>
          <p14:tracePt t="149818" x="2433638" y="5695950"/>
          <p14:tracePt t="149992" x="2443163" y="5686425"/>
          <p14:tracePt t="150005" x="2447925" y="5681663"/>
          <p14:tracePt t="150008" x="2447925" y="5676900"/>
          <p14:tracePt t="150022" x="2457450" y="5676900"/>
          <p14:tracePt t="150028" x="2462213" y="5676900"/>
          <p14:tracePt t="150070" x="2566988" y="5648325"/>
          <p14:tracePt t="150099" x="2647950" y="5638800"/>
          <p14:tracePt t="150135" x="2690813" y="5619750"/>
          <p14:tracePt t="150179" x="2738438" y="5600700"/>
          <p14:tracePt t="150195" x="2771775" y="5581650"/>
          <p14:tracePt t="150209" x="2795588" y="5572125"/>
          <p14:tracePt t="150221" x="2800350" y="5572125"/>
          <p14:tracePt t="150259" x="2838450" y="5548313"/>
          <p14:tracePt t="150261" x="2843213" y="5548313"/>
          <p14:tracePt t="150262"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3CCFF934-AC39-4DBA-A2BC-B39C1031C257}"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EB9D4309-9505-47B7-B510-FA437C420139}" type="slidenum">
              <a:rPr lang="en-US" altLang="zh-CN"/>
              <a:pPr>
                <a:defRPr/>
              </a:pPr>
              <a:t>28</a:t>
            </a:fld>
            <a:endParaRPr lang="en-US" altLang="zh-CN"/>
          </a:p>
        </p:txBody>
      </p:sp>
      <p:sp>
        <p:nvSpPr>
          <p:cNvPr id="106498" name="Rectangle 2"/>
          <p:cNvSpPr>
            <a:spLocks noGrp="1" noChangeArrowheads="1"/>
          </p:cNvSpPr>
          <p:nvPr>
            <p:ph type="title"/>
          </p:nvPr>
        </p:nvSpPr>
        <p:spPr/>
        <p:txBody>
          <a:bodyPr/>
          <a:lstStyle/>
          <a:p>
            <a:pPr eaLnBrk="1" hangingPunct="1">
              <a:defRPr/>
            </a:pPr>
            <a:r>
              <a:rPr lang="zh-CN" altLang="en-US" smtClean="0"/>
              <a:t>作业</a:t>
            </a:r>
          </a:p>
        </p:txBody>
      </p:sp>
      <p:sp>
        <p:nvSpPr>
          <p:cNvPr id="22534" name="Rectangle 3"/>
          <p:cNvSpPr>
            <a:spLocks noGrp="1" noChangeArrowheads="1"/>
          </p:cNvSpPr>
          <p:nvPr>
            <p:ph type="body" idx="1"/>
          </p:nvPr>
        </p:nvSpPr>
        <p:spPr>
          <a:xfrm>
            <a:off x="457200" y="1143000"/>
            <a:ext cx="8229600" cy="4987925"/>
          </a:xfrm>
        </p:spPr>
        <p:txBody>
          <a:bodyPr/>
          <a:lstStyle/>
          <a:p>
            <a:pPr eaLnBrk="1" hangingPunct="1">
              <a:lnSpc>
                <a:spcPct val="90000"/>
              </a:lnSpc>
              <a:buFont typeface="Wingdings" panose="05000000000000000000" pitchFamily="2" charset="2"/>
              <a:buNone/>
            </a:pPr>
            <a:r>
              <a:rPr lang="en-US" altLang="zh-CN" sz="2200" smtClean="0"/>
              <a:t>	</a:t>
            </a:r>
            <a:r>
              <a:rPr lang="zh-CN" altLang="en-US" sz="2200" smtClean="0"/>
              <a:t>习题</a:t>
            </a:r>
            <a:r>
              <a:rPr lang="en-US" altLang="zh-CN" sz="2200" smtClean="0"/>
              <a:t>1  </a:t>
            </a:r>
            <a:r>
              <a:rPr lang="zh-CN" altLang="en-US" sz="2200" smtClean="0"/>
              <a:t>编写一个函数</a:t>
            </a:r>
            <a:r>
              <a:rPr lang="en-US" altLang="zh-CN" sz="2200" smtClean="0"/>
              <a:t>array_part</a:t>
            </a:r>
            <a:r>
              <a:rPr lang="zh-CN" altLang="en-US" sz="2200" smtClean="0"/>
              <a:t>，创建给定数组的一个部分拷贝，即将给定数组从第</a:t>
            </a:r>
            <a:r>
              <a:rPr lang="en-US" altLang="zh-CN" sz="2200" smtClean="0"/>
              <a:t>i</a:t>
            </a:r>
            <a:r>
              <a:rPr lang="zh-CN" altLang="en-US" sz="2200" smtClean="0"/>
              <a:t>个元素到第</a:t>
            </a:r>
            <a:r>
              <a:rPr lang="en-US" altLang="zh-CN" sz="2200" smtClean="0"/>
              <a:t>j</a:t>
            </a:r>
            <a:r>
              <a:rPr lang="zh-CN" altLang="en-US" sz="2200" smtClean="0"/>
              <a:t>个元素复制到另一数组并返回得到的数组。函数原型：</a:t>
            </a:r>
          </a:p>
          <a:p>
            <a:pPr eaLnBrk="1" hangingPunct="1">
              <a:lnSpc>
                <a:spcPct val="90000"/>
              </a:lnSpc>
              <a:buFont typeface="Wingdings" panose="05000000000000000000" pitchFamily="2" charset="2"/>
              <a:buNone/>
            </a:pPr>
            <a:r>
              <a:rPr lang="zh-CN" altLang="en-US" sz="2200" smtClean="0"/>
              <a:t>	      </a:t>
            </a:r>
            <a:r>
              <a:rPr lang="en-US" altLang="zh-CN" sz="2200" smtClean="0"/>
              <a:t>int[ ] array_part(int[ ] A, int i, int j);</a:t>
            </a:r>
          </a:p>
          <a:p>
            <a:pPr eaLnBrk="1" hangingPunct="1">
              <a:lnSpc>
                <a:spcPct val="90000"/>
              </a:lnSpc>
              <a:buFont typeface="Wingdings" panose="05000000000000000000" pitchFamily="2" charset="2"/>
              <a:buNone/>
            </a:pPr>
            <a:r>
              <a:rPr lang="en-US" altLang="zh-CN" sz="2200" smtClean="0"/>
              <a:t>	</a:t>
            </a:r>
            <a:r>
              <a:rPr lang="zh-CN" altLang="en-US" sz="2200" smtClean="0"/>
              <a:t>为这个函数制定规范说明和循环不变量。通过检查循环不变量和证明数组边界来证明这个函数是正确的。</a:t>
            </a:r>
          </a:p>
          <a:p>
            <a:pPr eaLnBrk="1" hangingPunct="1">
              <a:lnSpc>
                <a:spcPct val="90000"/>
              </a:lnSpc>
              <a:buFont typeface="Wingdings" panose="05000000000000000000" pitchFamily="2" charset="2"/>
              <a:buNone/>
            </a:pPr>
            <a:endParaRPr lang="zh-CN" altLang="en-US" sz="2200" smtClean="0"/>
          </a:p>
          <a:p>
            <a:pPr eaLnBrk="1" hangingPunct="1">
              <a:lnSpc>
                <a:spcPct val="90000"/>
              </a:lnSpc>
              <a:buFont typeface="Wingdings" panose="05000000000000000000" pitchFamily="2" charset="2"/>
              <a:buNone/>
            </a:pPr>
            <a:r>
              <a:rPr lang="zh-CN" altLang="en-US" sz="2200" smtClean="0"/>
              <a:t>	习题</a:t>
            </a:r>
            <a:r>
              <a:rPr lang="en-US" altLang="zh-CN" sz="2200" smtClean="0"/>
              <a:t>2  </a:t>
            </a:r>
            <a:r>
              <a:rPr lang="zh-CN" altLang="en-US" sz="2200" smtClean="0"/>
              <a:t>编写一个函数</a:t>
            </a:r>
            <a:r>
              <a:rPr lang="en-US" altLang="zh-CN" sz="2200" smtClean="0"/>
              <a:t>copy_into</a:t>
            </a:r>
            <a:r>
              <a:rPr lang="zh-CN" altLang="en-US" sz="2200" smtClean="0"/>
              <a:t>，复制给定数组</a:t>
            </a:r>
            <a:r>
              <a:rPr lang="en-US" altLang="zh-CN" sz="2200" smtClean="0"/>
              <a:t>source</a:t>
            </a:r>
            <a:r>
              <a:rPr lang="zh-CN" altLang="en-US" sz="2200" smtClean="0"/>
              <a:t>一部分，即从</a:t>
            </a:r>
            <a:r>
              <a:rPr lang="en-US" altLang="zh-CN" sz="2200" smtClean="0"/>
              <a:t>source</a:t>
            </a:r>
            <a:r>
              <a:rPr lang="zh-CN" altLang="en-US" sz="2200" smtClean="0"/>
              <a:t>的第</a:t>
            </a:r>
            <a:r>
              <a:rPr lang="en-US" altLang="zh-CN" sz="2200" smtClean="0"/>
              <a:t>i</a:t>
            </a:r>
            <a:r>
              <a:rPr lang="zh-CN" altLang="en-US" sz="2200" smtClean="0"/>
              <a:t>个元素开始，复制</a:t>
            </a:r>
            <a:r>
              <a:rPr lang="en-US" altLang="zh-CN" sz="2200" smtClean="0"/>
              <a:t>n</a:t>
            </a:r>
            <a:r>
              <a:rPr lang="zh-CN" altLang="en-US" sz="2200" smtClean="0"/>
              <a:t>个元素到另一给定数组</a:t>
            </a:r>
            <a:r>
              <a:rPr lang="en-US" altLang="zh-CN" sz="2200" smtClean="0"/>
              <a:t>target</a:t>
            </a:r>
            <a:r>
              <a:rPr lang="zh-CN" altLang="en-US" sz="2200" smtClean="0"/>
              <a:t>中，存放位置从第</a:t>
            </a:r>
            <a:r>
              <a:rPr lang="en-US" altLang="zh-CN" sz="2200" smtClean="0"/>
              <a:t>j</a:t>
            </a:r>
            <a:r>
              <a:rPr lang="zh-CN" altLang="en-US" sz="2200" smtClean="0"/>
              <a:t>个元素开始。函数原型如下：</a:t>
            </a:r>
          </a:p>
          <a:p>
            <a:pPr eaLnBrk="1" hangingPunct="1">
              <a:lnSpc>
                <a:spcPct val="90000"/>
              </a:lnSpc>
              <a:buFont typeface="Wingdings" panose="05000000000000000000" pitchFamily="2" charset="2"/>
              <a:buNone/>
            </a:pPr>
            <a:r>
              <a:rPr lang="zh-CN" altLang="en-US" sz="2200" smtClean="0"/>
              <a:t>	      </a:t>
            </a:r>
            <a:r>
              <a:rPr lang="en-US" altLang="zh-CN" sz="2200" smtClean="0"/>
              <a:t>int copy_into(int[ ] source, int i, int n, int[ ] target, int j);</a:t>
            </a:r>
          </a:p>
          <a:p>
            <a:pPr eaLnBrk="1" hangingPunct="1">
              <a:lnSpc>
                <a:spcPct val="90000"/>
              </a:lnSpc>
              <a:buFont typeface="Wingdings" panose="05000000000000000000" pitchFamily="2" charset="2"/>
              <a:buNone/>
            </a:pPr>
            <a:r>
              <a:rPr lang="en-US" altLang="zh-CN" sz="2200" smtClean="0"/>
              <a:t>	</a:t>
            </a:r>
            <a:r>
              <a:rPr lang="zh-CN" altLang="en-US" sz="2200" smtClean="0"/>
              <a:t>作为一个额外的要求，你的函数返回</a:t>
            </a:r>
            <a:r>
              <a:rPr lang="en-US" altLang="zh-CN" sz="2200" smtClean="0"/>
              <a:t>target</a:t>
            </a:r>
            <a:r>
              <a:rPr lang="zh-CN" altLang="en-US" sz="2200" smtClean="0"/>
              <a:t>数组放置数据的最后位置。为这个函数制定规范说明和循环不变量。通过检查循环不变量和证明数组边界来证明函数运行正确。</a:t>
            </a:r>
            <a:r>
              <a:rPr lang="zh-CN" altLang="en-US" sz="2200" smtClean="0">
                <a:solidFill>
                  <a:srgbClr val="FF0000"/>
                </a:solidFill>
              </a:rPr>
              <a:t>函数前置条件要确保数组</a:t>
            </a:r>
            <a:r>
              <a:rPr lang="en-US" altLang="zh-CN" sz="2200" smtClean="0">
                <a:solidFill>
                  <a:srgbClr val="FF0000"/>
                </a:solidFill>
              </a:rPr>
              <a:t>target</a:t>
            </a:r>
            <a:r>
              <a:rPr lang="zh-CN" altLang="en-US" sz="2200" smtClean="0">
                <a:solidFill>
                  <a:srgbClr val="FF0000"/>
                </a:solidFill>
              </a:rPr>
              <a:t>从第</a:t>
            </a:r>
            <a:r>
              <a:rPr lang="en-US" altLang="zh-CN" sz="2200" smtClean="0">
                <a:solidFill>
                  <a:srgbClr val="FF0000"/>
                </a:solidFill>
              </a:rPr>
              <a:t>j</a:t>
            </a:r>
            <a:r>
              <a:rPr lang="zh-CN" altLang="en-US" sz="2200" smtClean="0">
                <a:solidFill>
                  <a:srgbClr val="FF0000"/>
                </a:solidFill>
              </a:rPr>
              <a:t>个元素开始，有存放</a:t>
            </a:r>
            <a:r>
              <a:rPr lang="en-US" altLang="zh-CN" sz="2200" smtClean="0">
                <a:solidFill>
                  <a:srgbClr val="FF0000"/>
                </a:solidFill>
              </a:rPr>
              <a:t>n</a:t>
            </a:r>
            <a:r>
              <a:rPr lang="zh-CN" altLang="en-US" sz="2200" smtClean="0">
                <a:solidFill>
                  <a:srgbClr val="FF0000"/>
                </a:solidFill>
              </a:rPr>
              <a:t>个元素的位置。</a:t>
            </a:r>
          </a:p>
        </p:txBody>
      </p:sp>
      <p:pic>
        <p:nvPicPr>
          <p:cNvPr id="2" name="音频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681"/>
    </mc:Choice>
    <mc:Fallback>
      <p:transition spd="slow" advTm="16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AD776067-E1F5-4B4F-9ED9-1A69F49C59C7}"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5C33F1B5-FBC5-4C6C-B411-E1D883EDA7CD}" type="slidenum">
              <a:rPr lang="en-US" altLang="zh-CN"/>
              <a:pPr>
                <a:defRPr/>
              </a:pPr>
              <a:t>29</a:t>
            </a:fld>
            <a:endParaRPr lang="en-US" altLang="zh-CN"/>
          </a:p>
        </p:txBody>
      </p:sp>
      <p:sp>
        <p:nvSpPr>
          <p:cNvPr id="107522" name="Rectangle 2"/>
          <p:cNvSpPr>
            <a:spLocks noGrp="1" noChangeArrowheads="1"/>
          </p:cNvSpPr>
          <p:nvPr>
            <p:ph type="title"/>
          </p:nvPr>
        </p:nvSpPr>
        <p:spPr/>
        <p:txBody>
          <a:bodyPr/>
          <a:lstStyle/>
          <a:p>
            <a:pPr eaLnBrk="1" hangingPunct="1">
              <a:defRPr/>
            </a:pPr>
            <a:r>
              <a:rPr lang="zh-CN" altLang="en-US" smtClean="0"/>
              <a:t>作业</a:t>
            </a:r>
          </a:p>
        </p:txBody>
      </p:sp>
      <p:sp>
        <p:nvSpPr>
          <p:cNvPr id="23558" name="Rectangle 3"/>
          <p:cNvSpPr>
            <a:spLocks noGrp="1" noChangeArrowheads="1"/>
          </p:cNvSpPr>
          <p:nvPr>
            <p:ph type="body" idx="1"/>
          </p:nvPr>
        </p:nvSpPr>
        <p:spPr/>
        <p:txBody>
          <a:bodyPr/>
          <a:lstStyle/>
          <a:p>
            <a:pPr eaLnBrk="1" hangingPunct="1">
              <a:lnSpc>
                <a:spcPct val="90000"/>
              </a:lnSpc>
              <a:buFont typeface="Wingdings" panose="05000000000000000000" pitchFamily="2" charset="2"/>
              <a:buNone/>
            </a:pPr>
            <a:r>
              <a:rPr lang="en-US" altLang="zh-CN" sz="2100" smtClean="0"/>
              <a:t>	</a:t>
            </a:r>
            <a:r>
              <a:rPr lang="zh-CN" altLang="en-US" sz="2100" smtClean="0"/>
              <a:t>习题</a:t>
            </a:r>
            <a:r>
              <a:rPr lang="en-US" altLang="zh-CN" sz="2100" smtClean="0"/>
              <a:t>3  </a:t>
            </a:r>
            <a:r>
              <a:rPr lang="zh-CN" altLang="en-US" sz="2100" smtClean="0"/>
              <a:t>编写一个函数</a:t>
            </a:r>
            <a:r>
              <a:rPr lang="en-US" altLang="zh-CN" sz="2100" smtClean="0"/>
              <a:t>can_copy_into</a:t>
            </a:r>
            <a:r>
              <a:rPr lang="zh-CN" altLang="en-US" sz="2100" smtClean="0"/>
              <a:t>，从长度为</a:t>
            </a:r>
            <a:r>
              <a:rPr lang="en-US" altLang="zh-CN" sz="2100" smtClean="0"/>
              <a:t>n</a:t>
            </a:r>
            <a:r>
              <a:rPr lang="zh-CN" altLang="en-US" sz="2100" smtClean="0"/>
              <a:t>的数组</a:t>
            </a:r>
            <a:r>
              <a:rPr lang="en-US" altLang="zh-CN" sz="2100" smtClean="0"/>
              <a:t>source</a:t>
            </a:r>
            <a:r>
              <a:rPr lang="zh-CN" altLang="en-US" sz="2100" smtClean="0"/>
              <a:t>的第</a:t>
            </a:r>
            <a:r>
              <a:rPr lang="en-US" altLang="zh-CN" sz="2100" smtClean="0"/>
              <a:t>i</a:t>
            </a:r>
            <a:r>
              <a:rPr lang="zh-CN" altLang="en-US" sz="2100" smtClean="0"/>
              <a:t>个位置开始复制部分元素到数组</a:t>
            </a:r>
            <a:r>
              <a:rPr lang="en-US" altLang="zh-CN" sz="2100" smtClean="0"/>
              <a:t>target</a:t>
            </a:r>
            <a:r>
              <a:rPr lang="zh-CN" altLang="en-US" sz="2100" smtClean="0"/>
              <a:t>中，存放位置从</a:t>
            </a:r>
            <a:r>
              <a:rPr lang="en-US" altLang="zh-CN" sz="2100" smtClean="0"/>
              <a:t>j</a:t>
            </a:r>
            <a:r>
              <a:rPr lang="zh-CN" altLang="en-US" sz="2100" smtClean="0"/>
              <a:t>处开始，函数返回所能复制的元素个数。函数原型如下：</a:t>
            </a:r>
          </a:p>
          <a:p>
            <a:pPr eaLnBrk="1" hangingPunct="1">
              <a:lnSpc>
                <a:spcPct val="90000"/>
              </a:lnSpc>
              <a:buFont typeface="Wingdings" panose="05000000000000000000" pitchFamily="2" charset="2"/>
              <a:buNone/>
            </a:pPr>
            <a:r>
              <a:rPr lang="zh-CN" altLang="en-US" sz="2100" smtClean="0"/>
              <a:t>	</a:t>
            </a:r>
            <a:r>
              <a:rPr lang="en-US" altLang="zh-CN" sz="2100" smtClean="0"/>
              <a:t>int can_copy_into(int[ ] source, int i, int[ ] target, int j, int n);</a:t>
            </a:r>
          </a:p>
          <a:p>
            <a:pPr eaLnBrk="1" hangingPunct="1">
              <a:lnSpc>
                <a:spcPct val="90000"/>
              </a:lnSpc>
              <a:buFont typeface="Wingdings" panose="05000000000000000000" pitchFamily="2" charset="2"/>
              <a:buNone/>
            </a:pPr>
            <a:r>
              <a:rPr lang="en-US" altLang="zh-CN" sz="2100" smtClean="0"/>
              <a:t>	</a:t>
            </a:r>
            <a:r>
              <a:rPr lang="zh-CN" altLang="en-US" sz="2100" smtClean="0"/>
              <a:t>为这个函数制定规范和循环不变量。通过检查循环不变量和证明数组边界来证明函数运行正确。</a:t>
            </a:r>
            <a:r>
              <a:rPr lang="en-US" altLang="zh-CN" sz="2100" smtClean="0"/>
              <a:t>can_copy_into</a:t>
            </a:r>
            <a:r>
              <a:rPr lang="zh-CN" altLang="en-US" sz="2100" smtClean="0"/>
              <a:t>返回的数值应与</a:t>
            </a:r>
            <a:r>
              <a:rPr lang="en-US" altLang="zh-CN" sz="2100" smtClean="0"/>
              <a:t>copy_into</a:t>
            </a:r>
            <a:r>
              <a:rPr lang="zh-CN" altLang="en-US" sz="2100" smtClean="0"/>
              <a:t>的规范一致。当调用</a:t>
            </a:r>
            <a:r>
              <a:rPr lang="en-US" altLang="zh-CN" sz="2100" smtClean="0"/>
              <a:t>int r = can_copy_into(source, i, target, j, n)</a:t>
            </a:r>
            <a:r>
              <a:rPr lang="zh-CN" altLang="en-US" sz="2100" smtClean="0"/>
              <a:t>之后，确保对</a:t>
            </a:r>
            <a:r>
              <a:rPr lang="en-US" altLang="zh-CN" sz="2100" smtClean="0"/>
              <a:t>copy_into</a:t>
            </a:r>
            <a:r>
              <a:rPr lang="zh-CN" altLang="en-US" sz="2100" smtClean="0"/>
              <a:t>的调用能正确运行。</a:t>
            </a:r>
          </a:p>
          <a:p>
            <a:pPr eaLnBrk="1" hangingPunct="1">
              <a:lnSpc>
                <a:spcPct val="90000"/>
              </a:lnSpc>
              <a:buFont typeface="Wingdings" panose="05000000000000000000" pitchFamily="2" charset="2"/>
              <a:buNone/>
            </a:pPr>
            <a:r>
              <a:rPr lang="en-US" altLang="zh-CN" sz="2100" smtClean="0"/>
              <a:t>	</a:t>
            </a:r>
            <a:r>
              <a:rPr lang="zh-CN" altLang="en-US" sz="2100" smtClean="0">
                <a:solidFill>
                  <a:srgbClr val="FF0000"/>
                </a:solidFill>
              </a:rPr>
              <a:t>习题</a:t>
            </a:r>
            <a:r>
              <a:rPr lang="en-US" altLang="zh-CN" sz="2100" smtClean="0">
                <a:solidFill>
                  <a:srgbClr val="FF0000"/>
                </a:solidFill>
              </a:rPr>
              <a:t>3</a:t>
            </a:r>
            <a:r>
              <a:rPr lang="zh-CN" altLang="en-US" sz="2100" smtClean="0">
                <a:solidFill>
                  <a:srgbClr val="FF0000"/>
                </a:solidFill>
              </a:rPr>
              <a:t>不用做了！</a:t>
            </a:r>
          </a:p>
          <a:p>
            <a:pPr eaLnBrk="1" hangingPunct="1">
              <a:lnSpc>
                <a:spcPct val="90000"/>
              </a:lnSpc>
              <a:buFont typeface="Wingdings" panose="05000000000000000000" pitchFamily="2" charset="2"/>
              <a:buNone/>
            </a:pPr>
            <a:r>
              <a:rPr lang="zh-CN" altLang="en-US" sz="2100" smtClean="0"/>
              <a:t>	习题</a:t>
            </a:r>
            <a:r>
              <a:rPr lang="en-US" altLang="zh-CN" sz="2100" smtClean="0"/>
              <a:t>4  </a:t>
            </a:r>
            <a:r>
              <a:rPr lang="zh-CN" altLang="en-US" sz="2100" smtClean="0"/>
              <a:t>你能用下面的原型编制一个合理的（非退化）并且有用的函数吗？供讨论。</a:t>
            </a:r>
          </a:p>
          <a:p>
            <a:pPr eaLnBrk="1" hangingPunct="1">
              <a:lnSpc>
                <a:spcPct val="90000"/>
              </a:lnSpc>
              <a:buFont typeface="Wingdings" panose="05000000000000000000" pitchFamily="2" charset="2"/>
              <a:buNone/>
            </a:pPr>
            <a:r>
              <a:rPr lang="zh-CN" altLang="en-US" sz="2100" smtClean="0"/>
              <a:t>	        </a:t>
            </a:r>
            <a:r>
              <a:rPr lang="en-US" altLang="zh-CN" sz="2100" smtClean="0"/>
              <a:t>int f(int[ ] A);</a:t>
            </a:r>
          </a:p>
        </p:txBody>
      </p:sp>
      <p:pic>
        <p:nvPicPr>
          <p:cNvPr id="7" name="音频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571"/>
    </mc:Choice>
    <mc:Fallback>
      <p:transition spd="slow" advTm="14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53C0C803-6387-4995-846A-8D86944F4562}"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1ECFF8E0-E371-490F-B0AD-1A61A97631B3}" type="slidenum">
              <a:rPr lang="en-US" altLang="zh-CN"/>
              <a:pPr>
                <a:defRPr/>
              </a:pPr>
              <a:t>3</a:t>
            </a:fld>
            <a:endParaRPr lang="en-US" altLang="zh-CN"/>
          </a:p>
        </p:txBody>
      </p:sp>
      <p:sp>
        <p:nvSpPr>
          <p:cNvPr id="91138" name="Rectangle 2"/>
          <p:cNvSpPr>
            <a:spLocks noGrp="1" noChangeArrowheads="1"/>
          </p:cNvSpPr>
          <p:nvPr>
            <p:ph type="title"/>
          </p:nvPr>
        </p:nvSpPr>
        <p:spPr/>
        <p:txBody>
          <a:bodyPr/>
          <a:lstStyle/>
          <a:p>
            <a:pPr eaLnBrk="1" hangingPunct="1">
              <a:defRPr/>
            </a:pPr>
            <a:r>
              <a:rPr lang="en-US" altLang="zh-CN" smtClean="0"/>
              <a:t>2 </a:t>
            </a:r>
            <a:r>
              <a:rPr lang="zh-CN" altLang="en-US" smtClean="0"/>
              <a:t>数组的使用</a:t>
            </a:r>
          </a:p>
        </p:txBody>
      </p:sp>
      <p:sp>
        <p:nvSpPr>
          <p:cNvPr id="91139" name="Rectangle 3"/>
          <p:cNvSpPr>
            <a:spLocks noGrp="1" noChangeArrowheads="1"/>
          </p:cNvSpPr>
          <p:nvPr>
            <p:ph type="body" idx="1"/>
          </p:nvPr>
        </p:nvSpPr>
        <p:spPr/>
        <p:txBody>
          <a:bodyPr/>
          <a:lstStyle/>
          <a:p>
            <a:pPr eaLnBrk="1" hangingPunct="1">
              <a:lnSpc>
                <a:spcPct val="90000"/>
              </a:lnSpc>
            </a:pPr>
            <a:r>
              <a:rPr lang="zh-CN" altLang="en-US" sz="2400" smtClean="0"/>
              <a:t>若</a:t>
            </a:r>
            <a:r>
              <a:rPr lang="en-US" altLang="zh-CN" sz="2400" smtClean="0"/>
              <a:t>t</a:t>
            </a:r>
            <a:r>
              <a:rPr lang="zh-CN" altLang="en-US" sz="2400" smtClean="0"/>
              <a:t>是一种类型，那么</a:t>
            </a:r>
            <a:r>
              <a:rPr lang="en-US" altLang="zh-CN" sz="2400" smtClean="0"/>
              <a:t>t [ ]</a:t>
            </a:r>
            <a:r>
              <a:rPr lang="zh-CN" altLang="en-US" sz="2400" smtClean="0"/>
              <a:t>则是存放</a:t>
            </a:r>
            <a:r>
              <a:rPr lang="en-US" altLang="zh-CN" sz="2400" smtClean="0"/>
              <a:t>t</a:t>
            </a:r>
            <a:r>
              <a:rPr lang="zh-CN" altLang="en-US" sz="2400" smtClean="0"/>
              <a:t>类型元素的数组类型。请注意，</a:t>
            </a:r>
            <a:r>
              <a:rPr lang="en-US" altLang="zh-CN" sz="2400" smtClean="0"/>
              <a:t>t</a:t>
            </a:r>
            <a:r>
              <a:rPr lang="zh-CN" altLang="en-US" sz="2400" smtClean="0"/>
              <a:t>可为任意类型：</a:t>
            </a:r>
            <a:r>
              <a:rPr lang="en-US" altLang="zh-CN" sz="2400" smtClean="0"/>
              <a:t>int [ ], char [ ][ ], …</a:t>
            </a:r>
          </a:p>
          <a:p>
            <a:pPr eaLnBrk="1" hangingPunct="1">
              <a:lnSpc>
                <a:spcPct val="90000"/>
              </a:lnSpc>
            </a:pPr>
            <a:r>
              <a:rPr lang="zh-CN" altLang="en-US" sz="2400" smtClean="0"/>
              <a:t>这种数据类型的定义像</a:t>
            </a:r>
            <a:r>
              <a:rPr lang="en-US" altLang="zh-CN" sz="2400" smtClean="0"/>
              <a:t>Java</a:t>
            </a:r>
            <a:r>
              <a:rPr lang="zh-CN" altLang="en-US" sz="2400" smtClean="0"/>
              <a:t>，与</a:t>
            </a:r>
            <a:r>
              <a:rPr lang="en-US" altLang="zh-CN" sz="2400" smtClean="0"/>
              <a:t>C</a:t>
            </a:r>
            <a:r>
              <a:rPr lang="zh-CN" altLang="en-US" sz="2400" smtClean="0"/>
              <a:t>的语法稍微有点不一致。</a:t>
            </a:r>
          </a:p>
          <a:p>
            <a:pPr eaLnBrk="1" hangingPunct="1">
              <a:lnSpc>
                <a:spcPct val="90000"/>
              </a:lnSpc>
            </a:pPr>
            <a:r>
              <a:rPr lang="zh-CN" altLang="en-US" sz="2400" smtClean="0"/>
              <a:t>每个数组大小固定，并必须用</a:t>
            </a:r>
            <a:r>
              <a:rPr lang="en-US" altLang="zh-CN" sz="2400" smtClean="0"/>
              <a:t>alloc_array(t, n)</a:t>
            </a:r>
            <a:r>
              <a:rPr lang="zh-CN" altLang="en-US" sz="2400" smtClean="0"/>
              <a:t>显式分配存储。</a:t>
            </a:r>
            <a:r>
              <a:rPr lang="en-US" altLang="zh-CN" sz="2400" smtClean="0"/>
              <a:t>C0</a:t>
            </a:r>
            <a:r>
              <a:rPr lang="zh-CN" altLang="en-US" sz="2400" smtClean="0"/>
              <a:t>用这一操作来获取一块能存放</a:t>
            </a:r>
            <a:r>
              <a:rPr lang="en-US" altLang="zh-CN" sz="2400" smtClean="0"/>
              <a:t>n</a:t>
            </a:r>
            <a:r>
              <a:rPr lang="zh-CN" altLang="en-US" sz="2400" smtClean="0"/>
              <a:t>个</a:t>
            </a:r>
            <a:r>
              <a:rPr lang="en-US" altLang="zh-CN" sz="2400" smtClean="0"/>
              <a:t>t</a:t>
            </a:r>
            <a:r>
              <a:rPr lang="zh-CN" altLang="en-US" sz="2400" smtClean="0"/>
              <a:t>类型元素的存储单元。</a:t>
            </a:r>
          </a:p>
          <a:p>
            <a:pPr eaLnBrk="1" hangingPunct="1">
              <a:lnSpc>
                <a:spcPct val="90000"/>
              </a:lnSpc>
              <a:buFont typeface="Wingdings" panose="05000000000000000000" pitchFamily="2" charset="2"/>
              <a:buNone/>
            </a:pPr>
            <a:r>
              <a:rPr lang="zh-CN" altLang="en-US" sz="2400" smtClean="0"/>
              <a:t>	        </a:t>
            </a:r>
            <a:r>
              <a:rPr lang="en-US" altLang="zh-CN" sz="2400" smtClean="0">
                <a:solidFill>
                  <a:srgbClr val="000099"/>
                </a:solidFill>
              </a:rPr>
              <a:t>int [ ] A = alloc_array(int, 10);</a:t>
            </a:r>
          </a:p>
          <a:p>
            <a:pPr eaLnBrk="1" hangingPunct="1">
              <a:lnSpc>
                <a:spcPct val="90000"/>
              </a:lnSpc>
            </a:pPr>
            <a:r>
              <a:rPr lang="en-US" altLang="zh-CN" sz="2400" smtClean="0"/>
              <a:t>A</a:t>
            </a:r>
            <a:r>
              <a:rPr lang="zh-CN" altLang="en-US" sz="2400" smtClean="0"/>
              <a:t>的值是</a:t>
            </a:r>
            <a:r>
              <a:rPr lang="en-US" altLang="zh-CN" sz="2400" smtClean="0"/>
              <a:t>10</a:t>
            </a:r>
            <a:r>
              <a:rPr lang="zh-CN" altLang="en-US" sz="2400" smtClean="0"/>
              <a:t>个</a:t>
            </a:r>
            <a:r>
              <a:rPr lang="en-US" altLang="zh-CN" sz="2400" smtClean="0"/>
              <a:t>int</a:t>
            </a:r>
            <a:r>
              <a:rPr lang="zh-CN" altLang="en-US" sz="2400" smtClean="0"/>
              <a:t>型元素存放的地址，我们可以不用关心它，而只需使用</a:t>
            </a:r>
            <a:r>
              <a:rPr lang="en-US" altLang="zh-CN" sz="2400" smtClean="0"/>
              <a:t>A[i] (0</a:t>
            </a:r>
            <a:r>
              <a:rPr lang="en-US" altLang="en-US" smtClean="0"/>
              <a:t>≤</a:t>
            </a:r>
            <a:r>
              <a:rPr lang="en-US" altLang="zh-CN" smtClean="0"/>
              <a:t>i</a:t>
            </a:r>
            <a:r>
              <a:rPr lang="en-US" altLang="en-US" smtClean="0"/>
              <a:t>＜</a:t>
            </a:r>
            <a:r>
              <a:rPr lang="en-US" altLang="zh-CN" smtClean="0"/>
              <a:t>n</a:t>
            </a:r>
            <a:r>
              <a:rPr lang="en-US" altLang="zh-CN" sz="2400" smtClean="0"/>
              <a:t>) </a:t>
            </a:r>
            <a:r>
              <a:rPr lang="zh-CN" altLang="en-US" sz="2400" smtClean="0"/>
              <a:t>就可访问数组元素。</a:t>
            </a:r>
          </a:p>
          <a:p>
            <a:pPr eaLnBrk="1" hangingPunct="1">
              <a:lnSpc>
                <a:spcPct val="90000"/>
              </a:lnSpc>
            </a:pPr>
            <a:r>
              <a:rPr lang="zh-CN" altLang="en-US" sz="2400" smtClean="0"/>
              <a:t>数组以</a:t>
            </a:r>
            <a:r>
              <a:rPr lang="en-US" altLang="zh-CN" sz="2400" smtClean="0"/>
              <a:t>0</a:t>
            </a:r>
            <a:r>
              <a:rPr lang="zh-CN" altLang="en-US" sz="2400" smtClean="0"/>
              <a:t>为基准进行编号。</a:t>
            </a:r>
          </a:p>
        </p:txBody>
      </p:sp>
      <p:pic>
        <p:nvPicPr>
          <p:cNvPr id="10" name="音频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7437"/>
    </mc:Choice>
    <mc:Fallback>
      <p:transition spd="slow" advTm="147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animEffect transition="in" filter="blinds(horizontal)">
                                      <p:cBhvr>
                                        <p:cTn id="11" dur="500"/>
                                        <p:tgtEl>
                                          <p:spTgt spid="9113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91139">
                                            <p:txEl>
                                              <p:pRg st="2" end="2"/>
                                            </p:txEl>
                                          </p:spTgt>
                                        </p:tgtEl>
                                        <p:attrNameLst>
                                          <p:attrName>style.visibility</p:attrName>
                                        </p:attrNameLst>
                                      </p:cBhvr>
                                      <p:to>
                                        <p:strVal val="visible"/>
                                      </p:to>
                                    </p:set>
                                    <p:animEffect transition="in" filter="blinds(horizontal)">
                                      <p:cBhvr>
                                        <p:cTn id="16" dur="500"/>
                                        <p:tgtEl>
                                          <p:spTgt spid="91139">
                                            <p:txEl>
                                              <p:pRg st="2" end="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91139">
                                            <p:txEl>
                                              <p:pRg st="3" end="3"/>
                                            </p:txEl>
                                          </p:spTgt>
                                        </p:tgtEl>
                                        <p:attrNameLst>
                                          <p:attrName>style.visibility</p:attrName>
                                        </p:attrNameLst>
                                      </p:cBhvr>
                                      <p:to>
                                        <p:strVal val="visible"/>
                                      </p:to>
                                    </p:set>
                                    <p:animEffect transition="in" filter="blinds(horizontal)">
                                      <p:cBhvr>
                                        <p:cTn id="19" dur="500"/>
                                        <p:tgtEl>
                                          <p:spTgt spid="91139">
                                            <p:txEl>
                                              <p:pRg st="3" end="3"/>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91139">
                                            <p:txEl>
                                              <p:pRg st="4" end="4"/>
                                            </p:txEl>
                                          </p:spTgt>
                                        </p:tgtEl>
                                        <p:attrNameLst>
                                          <p:attrName>style.visibility</p:attrName>
                                        </p:attrNameLst>
                                      </p:cBhvr>
                                      <p:to>
                                        <p:strVal val="visible"/>
                                      </p:to>
                                    </p:set>
                                    <p:animEffect transition="in" filter="blinds(horizontal)">
                                      <p:cBhvr>
                                        <p:cTn id="24" dur="500"/>
                                        <p:tgtEl>
                                          <p:spTgt spid="91139">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91139">
                                            <p:txEl>
                                              <p:pRg st="5" end="5"/>
                                            </p:txEl>
                                          </p:spTgt>
                                        </p:tgtEl>
                                        <p:attrNameLst>
                                          <p:attrName>style.visibility</p:attrName>
                                        </p:attrNameLst>
                                      </p:cBhvr>
                                      <p:to>
                                        <p:strVal val="visible"/>
                                      </p:to>
                                    </p:set>
                                    <p:animEffect transition="in" filter="blinds(horizontal)">
                                      <p:cBhvr>
                                        <p:cTn id="29" dur="500"/>
                                        <p:tgtEl>
                                          <p:spTgt spid="911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6965" x="4333875" y="3533775"/>
          <p14:tracePt t="7243" x="4148138" y="3443288"/>
          <p14:tracePt t="7287" x="3948113" y="3376613"/>
          <p14:tracePt t="7361" x="3429000" y="3148013"/>
          <p14:tracePt t="7363" x="3405188" y="3138488"/>
          <p14:tracePt t="7415" x="3109913" y="3005138"/>
          <p14:tracePt t="7419" x="3086100" y="2990850"/>
          <p14:tracePt t="7462" x="2781300" y="2862263"/>
          <p14:tracePt t="7501" x="2676525" y="2790825"/>
          <p14:tracePt t="7578" x="2471738" y="2681288"/>
          <p14:tracePt t="7616" x="2371725" y="2628900"/>
          <p14:tracePt t="7622" x="2305050" y="2595563"/>
          <p14:tracePt t="7657" x="2219325" y="2552700"/>
          <p14:tracePt t="7735" x="1966913" y="2443163"/>
          <p14:tracePt t="7822" x="1895475" y="2400300"/>
          <p14:tracePt t="7828" x="1890713" y="2395538"/>
          <p14:tracePt t="7860" x="1852613" y="2376488"/>
          <p14:tracePt t="7933" x="1747838" y="2276475"/>
          <p14:tracePt t="7980" x="1671638" y="2190750"/>
          <p14:tracePt t="7986" x="1657350" y="2181225"/>
          <p14:tracePt t="7995" x="1647825" y="2166938"/>
          <p14:tracePt t="8033" x="1600200" y="2109788"/>
          <p14:tracePt t="8076" x="1557338" y="2066925"/>
          <p14:tracePt t="8154" x="1528763" y="2033588"/>
          <p14:tracePt t="8163" x="1519238" y="2024063"/>
          <p14:tracePt t="8231" x="1462088" y="1962150"/>
          <p14:tracePt t="8297" x="1447800" y="1947863"/>
          <p14:tracePt t="9039" x="1471613" y="1947863"/>
          <p14:tracePt t="9112" x="1519238" y="1947863"/>
          <p14:tracePt t="9158" x="1571625" y="1947863"/>
          <p14:tracePt t="9167" x="1585913" y="1947863"/>
          <p14:tracePt t="9204" x="1676400" y="1952625"/>
          <p14:tracePt t="9281" x="1881188" y="1957388"/>
          <p14:tracePt t="9283" x="1890713" y="1957388"/>
          <p14:tracePt t="9291" x="1914525" y="1957388"/>
          <p14:tracePt t="9339" x="1952625" y="1957388"/>
          <p14:tracePt t="9344" x="1957388" y="1957388"/>
          <p14:tracePt t="9351" x="1966913" y="1957388"/>
          <p14:tracePt t="9401" x="2057400" y="1957388"/>
          <p14:tracePt t="9438" x="2090738" y="1957388"/>
          <p14:tracePt t="9545" x="2157413" y="1957388"/>
          <p14:tracePt t="9587" x="2162175" y="1957388"/>
          <p14:tracePt t="9666" x="2424113" y="1962150"/>
          <p14:tracePt t="9710" x="2519363" y="1966913"/>
          <p14:tracePt t="9714" x="2528888" y="1966913"/>
          <p14:tracePt t="9791" x="2581275" y="1966913"/>
          <p14:tracePt t="9795" x="2600325" y="1966913"/>
          <p14:tracePt t="9826" x="2652713" y="1981200"/>
          <p14:tracePt t="9869" x="2724150" y="1990725"/>
          <p14:tracePt t="9946" x="2890838" y="2005013"/>
          <p14:tracePt t="9951" x="2914650" y="2005013"/>
          <p14:tracePt t="9983" x="2957513" y="2009775"/>
          <p14:tracePt t="10055" x="3048000" y="2028825"/>
          <p14:tracePt t="10060" x="3076575" y="2033588"/>
          <p14:tracePt t="10102" x="3228975" y="2038350"/>
          <p14:tracePt t="10110" x="3243263" y="2038350"/>
          <p14:tracePt t="10145" x="3309938" y="2038350"/>
          <p14:tracePt t="10220" x="3509963" y="2028825"/>
          <p14:tracePt t="10289" x="3590925" y="2014538"/>
          <p14:tracePt t="10363" x="3648075" y="1995488"/>
          <p14:tracePt t="10440" x="3686175" y="1985963"/>
          <p14:tracePt t="10532" x="3781425" y="1952625"/>
          <p14:tracePt t="10565" x="3790950" y="1952625"/>
          <p14:tracePt t="11211" x="3790950" y="1966913"/>
          <p14:tracePt t="11312" x="3838575" y="1995488"/>
          <p14:tracePt t="11315" x="3843338" y="1995488"/>
          <p14:tracePt t="11432" x="3862388" y="2000250"/>
          <p14:tracePt t="11539" x="3881438" y="2000250"/>
          <p14:tracePt t="11585" x="3905250" y="2000250"/>
          <p14:tracePt t="11590" x="3914775" y="2000250"/>
          <p14:tracePt t="11633" x="4029075" y="2014538"/>
          <p14:tracePt t="11640" x="4052888" y="2019300"/>
          <p14:tracePt t="11679" x="4171950" y="2033588"/>
          <p14:tracePt t="11734" x="4286250" y="2033588"/>
          <p14:tracePt t="11735" x="4291013" y="2033588"/>
          <p14:tracePt t="11838" x="4300538" y="2033588"/>
          <p14:tracePt t="11995" x="4305300" y="2033588"/>
          <p14:tracePt t="12092" x="4314825" y="2033588"/>
          <p14:tracePt t="12231" x="4338638" y="2028825"/>
          <p14:tracePt t="12274" x="4367213" y="2024063"/>
          <p14:tracePt t="12344" x="4500563" y="2009775"/>
          <p14:tracePt t="12422" x="4548188" y="1995488"/>
          <p14:tracePt t="12540" x="4657725" y="1990725"/>
          <p14:tracePt t="12587" x="4767263" y="1990725"/>
          <p14:tracePt t="12621" x="4810125" y="1990725"/>
          <p14:tracePt t="12636" x="4819650" y="1990725"/>
          <p14:tracePt t="12673" x="4829175" y="1990725"/>
          <p14:tracePt t="12754" x="4881563" y="1990725"/>
          <p14:tracePt t="12805" x="4953000" y="2005013"/>
          <p14:tracePt t="12810" x="4962525" y="2005013"/>
          <p14:tracePt t="12847" x="5005388" y="2009775"/>
          <p14:tracePt t="12856" x="5014913" y="2009775"/>
          <p14:tracePt t="12862" x="5024438" y="2009775"/>
          <p14:tracePt t="12948" x="5167313" y="2014538"/>
          <p14:tracePt t="12950" x="5186363" y="2014538"/>
          <p14:tracePt t="13002" x="5229225" y="2014538"/>
          <p14:tracePt t="13004" x="5243513" y="2014538"/>
          <p14:tracePt t="13013" x="5253038" y="2014538"/>
          <p14:tracePt t="13049" x="5391150" y="2028825"/>
          <p14:tracePt t="13123" x="5557838" y="2038350"/>
          <p14:tracePt t="13231" x="5619750" y="2038350"/>
          <p14:tracePt t="13267" x="5662613" y="2043113"/>
          <p14:tracePt t="13360" x="5715000" y="2047875"/>
          <p14:tracePt t="13363" x="5724525" y="2047875"/>
          <p14:tracePt t="13373" x="5734050" y="2047875"/>
          <p14:tracePt t="13414" x="5838825" y="2047875"/>
          <p14:tracePt t="13419" x="5857875" y="2047875"/>
          <p14:tracePt t="13464" x="5948363" y="2047875"/>
          <p14:tracePt t="13468" x="5953125" y="2047875"/>
          <p14:tracePt t="13513" x="6134100" y="2047875"/>
          <p14:tracePt t="13597" x="6262688" y="2047875"/>
          <p14:tracePt t="13638" x="6281738" y="2047875"/>
          <p14:tracePt t="13684" x="6438900" y="2047875"/>
          <p14:tracePt t="13687" x="6453188" y="2047875"/>
          <p14:tracePt t="13726" x="6486525" y="2047875"/>
          <p14:tracePt t="13814" x="6577013" y="2043113"/>
          <p14:tracePt t="13902" x="6638925" y="2043113"/>
          <p14:tracePt t="13907" x="6643688" y="2043113"/>
          <p14:tracePt t="13961" x="6696075" y="2043113"/>
          <p14:tracePt t="13966" x="6705600" y="2043113"/>
          <p14:tracePt t="14008" x="6715125" y="2043113"/>
          <p14:tracePt t="14102" x="6772275" y="2043113"/>
          <p14:tracePt t="14152" x="6796088" y="2043113"/>
          <p14:tracePt t="14239" x="6924675" y="2024063"/>
          <p14:tracePt t="14244" x="6953250" y="2024063"/>
          <p14:tracePt t="14351" x="7138988" y="2024063"/>
          <p14:tracePt t="14355" x="7158038" y="2024063"/>
          <p14:tracePt t="14391" x="7248525" y="2024063"/>
          <p14:tracePt t="14475" x="7277100" y="2024063"/>
          <p14:tracePt t="14601" x="7386638" y="2024063"/>
          <p14:tracePt t="14610" x="7391400" y="2024063"/>
          <p14:tracePt t="14617" x="7400925" y="2024063"/>
          <p14:tracePt t="14658" x="7448550" y="2024063"/>
          <p14:tracePt t="14664" x="7477125" y="2024063"/>
          <p14:tracePt t="14670" x="7496175" y="2019300"/>
          <p14:tracePt t="14726" x="7743825" y="1995488"/>
          <p14:tracePt t="14731" x="7767638" y="1995488"/>
          <p14:tracePt t="14766" x="7839075" y="1995488"/>
          <p14:tracePt t="14844" x="7867650" y="1995488"/>
          <p14:tracePt t="14854" x="7886700" y="1995488"/>
          <p14:tracePt t="14899" x="7934325" y="1995488"/>
          <p14:tracePt t="14978" x="7948613" y="1995488"/>
          <p14:tracePt t="15227" x="7948613" y="2000250"/>
          <p14:tracePt t="15295" x="7943850" y="2014538"/>
          <p14:tracePt t="15370" x="7943850" y="2019300"/>
          <p14:tracePt t="15481" x="7924800" y="2052638"/>
          <p14:tracePt t="15568" x="7891463" y="2090738"/>
          <p14:tracePt t="15573" x="7886700" y="2100263"/>
          <p14:tracePt t="15606" x="7862888" y="2119313"/>
          <p14:tracePt t="15611" x="7853363" y="2128838"/>
          <p14:tracePt t="15617" x="7848600" y="2128838"/>
          <p14:tracePt t="15624" x="7834313" y="2138363"/>
          <p14:tracePt t="15666" x="7691438" y="2214563"/>
          <p14:tracePt t="15704" x="7443788" y="2328863"/>
          <p14:tracePt t="15782" x="6748463" y="2571750"/>
          <p14:tracePt t="15822" x="6257925" y="2671763"/>
          <p14:tracePt t="15826" x="6181725" y="2690813"/>
          <p14:tracePt t="15868" x="5757863" y="2790825"/>
          <p14:tracePt t="15939" x="5176838" y="2857500"/>
          <p14:tracePt t="15944" x="5091113" y="2867025"/>
          <p14:tracePt t="15951" x="5062538" y="2867025"/>
          <p14:tracePt t="15981" x="4838700" y="2867025"/>
          <p14:tracePt t="16024" x="4552950" y="2862263"/>
          <p14:tracePt t="16094" x="4119563" y="2814638"/>
          <p14:tracePt t="16135" x="4000500" y="2781300"/>
          <p14:tracePt t="16179" x="3810000" y="2728913"/>
          <p14:tracePt t="16186" x="3776663" y="2714625"/>
          <p14:tracePt t="16218" x="3729038" y="2705100"/>
          <p14:tracePt t="16222" x="3709988" y="2700338"/>
          <p14:tracePt t="16230" x="3686175" y="2686050"/>
          <p14:tracePt t="16263" x="3643313" y="2676525"/>
          <p14:tracePt t="16299" x="3490913" y="2657475"/>
          <p14:tracePt t="16372" x="3086100" y="2586038"/>
          <p14:tracePt t="16449" x="2709863" y="2466975"/>
          <p14:tracePt t="16524" x="2490788" y="2428875"/>
          <p14:tracePt t="16572" x="2357438" y="2409825"/>
          <p14:tracePt t="16618" x="2205038" y="2376488"/>
          <p14:tracePt t="16654" x="2181225" y="2362200"/>
          <p14:tracePt t="16658" x="2162175" y="2357438"/>
          <p14:tracePt t="16745" x="2005013" y="2305050"/>
          <p14:tracePt t="16839" x="2005013" y="2300288"/>
          <p14:tracePt t="17119" x="2009775" y="2290763"/>
          <p14:tracePt t="17221" x="2024063" y="2281238"/>
          <p14:tracePt t="17353" x="2038350" y="2281238"/>
          <p14:tracePt t="17432" x="2062163" y="2281238"/>
          <p14:tracePt t="17436" x="2085975" y="2281238"/>
          <p14:tracePt t="17469" x="2100263" y="2276475"/>
          <p14:tracePt t="17506" x="2105025" y="2276475"/>
          <p14:tracePt t="17578" x="2157413" y="2276475"/>
          <p14:tracePt t="17665" x="2214563" y="2281238"/>
          <p14:tracePt t="17670" x="2233613" y="2281238"/>
          <p14:tracePt t="17749" x="2362200" y="2295525"/>
          <p14:tracePt t="17837" x="2447925" y="2300288"/>
          <p14:tracePt t="17840" x="2457450" y="2309813"/>
          <p14:tracePt t="17880" x="2495550" y="2314575"/>
          <p14:tracePt t="17889" x="2505075" y="2314575"/>
          <p14:tracePt t="17895" x="2514600" y="2319338"/>
          <p14:tracePt t="17945" x="2681288" y="2324100"/>
          <p14:tracePt t="18018" x="3105150" y="2324100"/>
          <p14:tracePt t="18093" x="3409950" y="2309813"/>
          <p14:tracePt t="18095" x="3424238" y="2305050"/>
          <p14:tracePt t="18138" x="3443288" y="2300288"/>
          <p14:tracePt t="18182" x="3519488" y="2295525"/>
          <p14:tracePt t="18227" x="3629025" y="2286000"/>
          <p14:tracePt t="18262" x="3667125" y="2286000"/>
          <p14:tracePt t="18338" x="3771900" y="2286000"/>
          <p14:tracePt t="18413" x="3862388" y="2295525"/>
          <p14:tracePt t="18452" x="3948113" y="2300288"/>
          <p14:tracePt t="18522" x="3952875" y="2300288"/>
          <p14:tracePt t="18959" x="3962400" y="2300288"/>
          <p14:tracePt t="18998" x="4052888" y="2305050"/>
          <p14:tracePt t="19004" x="4095750" y="2309813"/>
          <p14:tracePt t="19013" x="4133850" y="2309813"/>
          <p14:tracePt t="19050" x="4252913" y="2314575"/>
          <p14:tracePt t="19093" x="4267200" y="2314575"/>
          <p14:tracePt t="19139" x="4300538" y="2314575"/>
          <p14:tracePt t="19183" x="4338638" y="2314575"/>
          <p14:tracePt t="19185" x="4343400" y="2314575"/>
          <p14:tracePt t="19227" x="4352925" y="2314575"/>
          <p14:tracePt t="19288" x="4357688" y="2314575"/>
          <p14:tracePt t="19702" x="4386263" y="2314575"/>
          <p14:tracePt t="19741" x="4391025" y="2314575"/>
          <p14:tracePt t="19811" x="4448175" y="2314575"/>
          <p14:tracePt t="19813" x="4462463" y="2314575"/>
          <p14:tracePt t="19886" x="4529138" y="2314575"/>
          <p14:tracePt t="19981" x="4533900" y="2314575"/>
          <p14:tracePt t="20047" x="4543425" y="2314575"/>
          <p14:tracePt t="20477" x="4524375" y="2376488"/>
          <p14:tracePt t="20547" x="4529138" y="2405063"/>
          <p14:tracePt t="20586" x="4567238" y="2409825"/>
          <p14:tracePt t="20621" x="4914900" y="2447925"/>
          <p14:tracePt t="20626" x="5010150" y="2447925"/>
          <p14:tracePt t="20634" x="5086350" y="2457450"/>
          <p14:tracePt t="20640" x="5181600" y="2457450"/>
          <p14:tracePt t="20674" x="5443538" y="2476500"/>
          <p14:tracePt t="20678" x="5481638" y="2476500"/>
          <p14:tracePt t="20716" x="5500688" y="2476500"/>
          <p14:tracePt t="20811" x="5543550" y="2476500"/>
          <p14:tracePt t="21101" x="5548313" y="2466975"/>
          <p14:tracePt t="21104" x="5553075" y="2462213"/>
          <p14:tracePt t="21138" x="5581650" y="2433638"/>
          <p14:tracePt t="21140" x="5595938" y="2428875"/>
          <p14:tracePt t="21179" x="5629275" y="2405063"/>
          <p14:tracePt t="21210" x="5657850" y="2405063"/>
          <p14:tracePt t="21280" x="5876925" y="2405063"/>
          <p14:tracePt t="21348" x="5915025" y="2405063"/>
          <p14:tracePt t="21421" x="6029325" y="2405063"/>
          <p14:tracePt t="21531" x="6076950" y="2414588"/>
          <p14:tracePt t="21960" x="6057900" y="2419350"/>
          <p14:tracePt t="21992" x="6038850" y="2433638"/>
          <p14:tracePt t="22056" x="6015038" y="2452688"/>
          <p14:tracePt t="22122" x="6005513" y="2462213"/>
          <p14:tracePt t="22160" x="5995988" y="2471738"/>
          <p14:tracePt t="22227" x="5953125" y="2500313"/>
          <p14:tracePt t="22290" x="5948363" y="2500313"/>
          <p14:tracePt t="22356" x="5843588" y="2505075"/>
          <p14:tracePt t="22360" x="5834063" y="2505075"/>
          <p14:tracePt t="22465" x="5743575" y="2495550"/>
          <p14:tracePt t="22468" x="5738813" y="2495550"/>
          <p14:tracePt t="22500" x="5729288" y="2495550"/>
          <p14:tracePt t="22572" x="5638800" y="2495550"/>
          <p14:tracePt t="22575" x="5629275" y="2495550"/>
          <p14:tracePt t="22648" x="5534025" y="2495550"/>
          <p14:tracePt t="22745" x="5372100" y="2495550"/>
          <p14:tracePt t="22836" x="5262563" y="2481263"/>
          <p14:tracePt t="22913" x="5191125" y="2476500"/>
          <p14:tracePt t="22921" x="5176838" y="2476500"/>
          <p14:tracePt t="22997" x="5086350" y="2462213"/>
          <p14:tracePt t="23069" x="4948238" y="2424113"/>
          <p14:tracePt t="23150" x="4933950" y="2409825"/>
          <p14:tracePt t="23188" x="4933950" y="2400300"/>
          <p14:tracePt t="23445" x="4938713" y="2400300"/>
          <p14:tracePt t="23572" x="5033963" y="2400300"/>
          <p14:tracePt t="23574" x="5038725" y="2400300"/>
          <p14:tracePt t="23660" x="5295900" y="2400300"/>
          <p14:tracePt t="23669" x="5310188" y="2400300"/>
          <p14:tracePt t="23716" x="5353050" y="2400300"/>
          <p14:tracePt t="23776" x="5476875" y="2419350"/>
          <p14:tracePt t="23782" x="5510213" y="2419350"/>
          <p14:tracePt t="23869" x="5824538" y="2438400"/>
          <p14:tracePt t="23872" x="5862638" y="2438400"/>
          <p14:tracePt t="23963" x="6076950" y="2438400"/>
          <p14:tracePt t="24008" x="6167438" y="2438400"/>
          <p14:tracePt t="24055" x="6229350" y="2428875"/>
          <p14:tracePt t="24059" x="6267450" y="2424113"/>
          <p14:tracePt t="24122" x="6557963" y="2414588"/>
          <p14:tracePt t="24479" x="6567488" y="2414588"/>
          <p14:tracePt t="24900" x="6519863" y="2414588"/>
          <p14:tracePt t="24906" x="6505575" y="2414588"/>
          <p14:tracePt t="24940" x="6438900" y="2414588"/>
          <p14:tracePt t="24946" x="6424613" y="2414588"/>
          <p14:tracePt t="24951" x="6396038" y="2414588"/>
          <p14:tracePt t="24987" x="6315075" y="2414588"/>
          <p14:tracePt t="24993" x="6296025" y="2414588"/>
          <p14:tracePt t="24997" x="6286500" y="2414588"/>
          <p14:tracePt t="25040" x="6248400" y="2414588"/>
          <p14:tracePt t="25044" x="6238875" y="2414588"/>
          <p14:tracePt t="25111" x="6100763" y="2390775"/>
          <p14:tracePt t="25158" x="6000750" y="2376488"/>
          <p14:tracePt t="25201" x="5967413" y="2366963"/>
          <p14:tracePt t="25205" x="5962650" y="2366963"/>
          <p14:tracePt t="25284" x="5872163" y="2352675"/>
          <p14:tracePt t="25361" x="5753100" y="2338388"/>
          <p14:tracePt t="25363" x="5729288" y="2338388"/>
          <p14:tracePt t="25444" x="5495925" y="2319338"/>
          <p14:tracePt t="25449" x="5443538" y="2309813"/>
          <p14:tracePt t="25453" x="5405438" y="2309813"/>
          <p14:tracePt t="25490" x="5310188" y="2305050"/>
          <p14:tracePt t="25595" x="5157788" y="2300288"/>
          <p14:tracePt t="25596" x="5143500" y="2300288"/>
          <p14:tracePt t="25669" x="5100638" y="2300288"/>
          <p14:tracePt t="25671" x="5091113" y="2300288"/>
          <p14:tracePt t="25747" x="4895850" y="2300288"/>
          <p14:tracePt t="25789" x="4819650" y="2300288"/>
          <p14:tracePt t="25793" x="4810125" y="2300288"/>
          <p14:tracePt t="25826" x="4800600" y="2300288"/>
          <p14:tracePt t="25899" x="4786313" y="2300288"/>
          <p14:tracePt t="25934" x="4743450" y="2300288"/>
          <p14:tracePt t="26010" x="4552950" y="2300288"/>
          <p14:tracePt t="26015" x="4548188" y="2300288"/>
          <p14:tracePt t="26235" x="4338638" y="2309813"/>
          <p14:tracePt t="26308" x="4291013" y="2314575"/>
          <p14:tracePt t="26637" x="4324350" y="2319338"/>
          <p14:tracePt t="26681" x="4376738" y="2328863"/>
          <p14:tracePt t="26727" x="4443413" y="2343150"/>
          <p14:tracePt t="26732" x="4471988" y="2347913"/>
          <p14:tracePt t="26812" x="4672013" y="2371725"/>
          <p14:tracePt t="26852" x="4724400" y="2376488"/>
          <p14:tracePt t="26920" x="4848225" y="2376488"/>
          <p14:tracePt t="26959" x="4881563" y="2376488"/>
          <p14:tracePt t="27030" x="4976813" y="2366963"/>
          <p14:tracePt t="27095" x="4995863" y="2366963"/>
          <p14:tracePt t="27165" x="5005388" y="2366963"/>
          <p14:tracePt t="27235" x="5014913" y="2366963"/>
          <p14:tracePt t="28234" x="5133975" y="2362200"/>
          <p14:tracePt t="28238" x="5172075" y="2362200"/>
          <p14:tracePt t="28311" x="5514975" y="2362200"/>
          <p14:tracePt t="28352" x="5600700" y="2362200"/>
          <p14:tracePt t="28385" x="5610225" y="2362200"/>
          <p14:tracePt t="28648" x="5610225" y="2357438"/>
          <p14:tracePt t="28751" x="5567363" y="2338388"/>
          <p14:tracePt t="28754" x="5557838" y="2338388"/>
          <p14:tracePt t="28837" x="5443538" y="2328863"/>
          <p14:tracePt t="28903" x="5438775" y="2324100"/>
          <p14:tracePt t="29020" x="5424488" y="2324100"/>
          <p14:tracePt t="29079" x="5410200" y="2328863"/>
          <p14:tracePt t="29119" x="5405438" y="2333625"/>
          <p14:tracePt t="29305" x="5443538" y="2333625"/>
          <p14:tracePt t="29377" x="5538788" y="2333625"/>
          <p14:tracePt t="29450" x="5581650" y="2333625"/>
          <p14:tracePt t="29787" x="5591175" y="2333625"/>
          <p14:tracePt t="29820" x="5595938" y="2333625"/>
          <p14:tracePt t="29889" x="5624513" y="2338388"/>
          <p14:tracePt t="30028" x="5629275" y="2338388"/>
          <p14:tracePt t="30213" x="5638800" y="2338388"/>
          <p14:tracePt t="30215" x="5643563" y="2338388"/>
          <p14:tracePt t="30339" x="5743575" y="2347913"/>
          <p14:tracePt t="30413" x="5876925" y="2357438"/>
          <p14:tracePt t="30510" x="5934075" y="2357438"/>
          <p14:tracePt t="30578" x="5943600" y="2357438"/>
          <p14:tracePt t="30619" x="5976938" y="2357438"/>
          <p14:tracePt t="30624" x="5986463" y="2357438"/>
          <p14:tracePt t="30635" x="5995988" y="2357438"/>
          <p14:tracePt t="30680" x="6024563" y="2357438"/>
          <p14:tracePt t="30685" x="6029325" y="2357438"/>
          <p14:tracePt t="30728" x="6076950" y="2357438"/>
          <p14:tracePt t="30734" x="6091238" y="2357438"/>
          <p14:tracePt t="30806" x="6134100" y="2357438"/>
          <p14:tracePt t="30811" x="6148388" y="2357438"/>
          <p14:tracePt t="30852" x="6200775" y="2357438"/>
          <p14:tracePt t="30858" x="6215063" y="2357438"/>
          <p14:tracePt t="30937" x="6253163" y="2357438"/>
          <p14:tracePt t="31015" x="6310313" y="2357438"/>
          <p14:tracePt t="31061" x="6448425" y="2352675"/>
          <p14:tracePt t="31107" x="6524625" y="2338388"/>
          <p14:tracePt t="31152" x="6538913" y="2333625"/>
          <p14:tracePt t="31910" x="0" y="0"/>
        </p14:tracePtLst>
        <p14:tracePtLst>
          <p14:tracePt t="42227" x="5310188" y="3505200"/>
          <p14:tracePt t="42433" x="5091113" y="3509963"/>
          <p14:tracePt t="42436" x="5033963" y="3509963"/>
          <p14:tracePt t="42468" x="4748213" y="3509963"/>
          <p14:tracePt t="42502" x="4410075" y="3476625"/>
          <p14:tracePt t="42573" x="3786188" y="3400425"/>
          <p14:tracePt t="42638" x="3228975" y="3309938"/>
          <p14:tracePt t="42703" x="2695575" y="3224213"/>
          <p14:tracePt t="42769" x="2457450" y="3186113"/>
          <p14:tracePt t="42770" x="2447925" y="3186113"/>
          <p14:tracePt t="42869" x="2257425" y="3148013"/>
          <p14:tracePt t="42937" x="2033588" y="3081338"/>
          <p14:tracePt t="42946" x="2019300" y="3081338"/>
          <p14:tracePt t="43013" x="1833563" y="3052763"/>
          <p14:tracePt t="43419" x="1857375" y="3052763"/>
          <p14:tracePt t="43508" x="2071688" y="3052763"/>
          <p14:tracePt t="43513" x="2090738" y="3052763"/>
          <p14:tracePt t="43556" x="2133600" y="3057525"/>
          <p14:tracePt t="43561" x="2143125" y="3057525"/>
          <p14:tracePt t="43609" x="2214563" y="3067050"/>
          <p14:tracePt t="43611" x="2238375" y="3067050"/>
          <p14:tracePt t="43658" x="2333625" y="3076575"/>
          <p14:tracePt t="43746" x="2419350" y="3076575"/>
          <p14:tracePt t="43839" x="2514600" y="3076575"/>
          <p14:tracePt t="43924" x="2605088" y="3076575"/>
          <p14:tracePt t="43927" x="2609850" y="3076575"/>
          <p14:tracePt t="44049" x="2657475" y="3076575"/>
          <p14:tracePt t="44134" x="2690813" y="3076575"/>
          <p14:tracePt t="44136" x="2695575" y="3076575"/>
          <p14:tracePt t="44226" x="2805113" y="3076575"/>
          <p14:tracePt t="44230" x="2814638" y="3076575"/>
          <p14:tracePt t="44312" x="2847975" y="3071813"/>
          <p14:tracePt t="44398" x="2876550" y="3071813"/>
          <p14:tracePt t="44403" x="2881313" y="3071813"/>
          <p14:tracePt t="44407" x="2886075" y="3071813"/>
          <p14:tracePt t="44415" x="2890838" y="3071813"/>
          <p14:tracePt t="44453" x="2928938" y="3071813"/>
          <p14:tracePt t="44510" x="3005138" y="3071813"/>
          <p14:tracePt t="44514" x="3009900" y="3071813"/>
          <p14:tracePt t="44636" x="3024188" y="3071813"/>
          <p14:tracePt t="44704" x="3028950" y="3071813"/>
          <p14:tracePt t="44791" x="3048000" y="3071813"/>
          <p14:tracePt t="44874" x="3109913" y="3071813"/>
          <p14:tracePt t="44948" x="3205163" y="3067050"/>
          <p14:tracePt t="45212" x="3224213" y="3067050"/>
          <p14:tracePt t="45377" x="3338513" y="3048000"/>
          <p14:tracePt t="45431" x="3524250" y="3043238"/>
          <p14:tracePt t="45470" x="3552825" y="3038475"/>
          <p14:tracePt t="45474" x="3557588" y="3038475"/>
          <p14:tracePt t="45479" x="3567113" y="3038475"/>
          <p14:tracePt t="45485" x="3571875" y="3038475"/>
          <p14:tracePt t="45493" x="3586163" y="3038475"/>
          <p14:tracePt t="45529" x="3648075" y="3038475"/>
          <p14:tracePt t="45533" x="3671888" y="3038475"/>
          <p14:tracePt t="45611" x="3829050" y="3033713"/>
          <p14:tracePt t="45651" x="3910013" y="3033713"/>
          <p14:tracePt t="45736" x="3938588" y="3033713"/>
          <p14:tracePt t="46717" x="4043363" y="3028950"/>
          <p14:tracePt t="46728" x="4076700" y="3028950"/>
          <p14:tracePt t="46732" x="4100513" y="3028950"/>
          <p14:tracePt t="46808" x="4248150" y="3028950"/>
          <p14:tracePt t="46888" x="4281488" y="3028950"/>
          <p14:tracePt t="46979" x="4376738" y="3028950"/>
          <p14:tracePt t="47024" x="4381500" y="3028950"/>
          <p14:tracePt t="47072" x="4419600" y="3028950"/>
          <p14:tracePt t="47151" x="4448175" y="3028950"/>
          <p14:tracePt t="47228" x="4486275" y="3028950"/>
          <p14:tracePt t="47266" x="4519613" y="3028950"/>
          <p14:tracePt t="47338" x="4524375" y="3028950"/>
          <p14:tracePt t="47416" x="4562475" y="3033713"/>
          <p14:tracePt t="47488" x="4567238" y="3033713"/>
          <p14:tracePt t="47564" x="4638675" y="3033713"/>
          <p14:tracePt t="47576" x="4648200" y="3033713"/>
          <p14:tracePt t="47580" x="4657725" y="3033713"/>
          <p14:tracePt t="47587" x="4667250" y="3033713"/>
          <p14:tracePt t="47622" x="4686300" y="3033713"/>
          <p14:tracePt t="47624" x="4695825" y="3033713"/>
          <p14:tracePt t="47666" x="4748213" y="3033713"/>
          <p14:tracePt t="47670" x="4757738" y="3033713"/>
          <p14:tracePt t="47703" x="4795838" y="3033713"/>
          <p14:tracePt t="47779" x="4848225" y="3033713"/>
          <p14:tracePt t="47886" x="4857750" y="3033713"/>
          <p14:tracePt t="47961" x="4929188" y="3043238"/>
          <p14:tracePt t="47995" x="4943475" y="3043238"/>
          <p14:tracePt t="48065" x="4962525" y="3043238"/>
          <p14:tracePt t="48072" x="4976813" y="3043238"/>
          <p14:tracePt t="48151" x="5043488" y="3048000"/>
          <p14:tracePt t="48312" x="5057775" y="3048000"/>
          <p14:tracePt t="48401" x="5129213" y="3057525"/>
          <p14:tracePt t="48408" x="5148263" y="3057525"/>
          <p14:tracePt t="48416" x="5157788" y="3057525"/>
          <p14:tracePt t="48420" x="5176838" y="3057525"/>
          <p14:tracePt t="48451" x="5205413" y="3057525"/>
          <p14:tracePt t="48492" x="5214938" y="3057525"/>
          <p14:tracePt t="48563" x="5276850" y="3067050"/>
          <p14:tracePt t="48636" x="5348288" y="3071813"/>
          <p14:tracePt t="48679" x="5372100" y="3071813"/>
          <p14:tracePt t="48683" x="5376863" y="3071813"/>
          <p14:tracePt t="48718" x="5400675" y="3071813"/>
          <p14:tracePt t="48789" x="5491163" y="3076575"/>
          <p14:tracePt t="48852" x="5548313" y="3081338"/>
          <p14:tracePt t="48946" x="5605463" y="3090863"/>
          <p14:tracePt t="48950" x="5610225" y="3090863"/>
          <p14:tracePt t="48979" x="5619750" y="3090863"/>
          <p14:tracePt t="48980" x="5629275" y="3090863"/>
          <p14:tracePt t="49013" x="5686425" y="3100388"/>
          <p14:tracePt t="49078" x="5781675" y="3114675"/>
          <p14:tracePt t="49197" x="5791200" y="3114675"/>
          <p14:tracePt t="49351" x="5800725" y="3114675"/>
          <p14:tracePt t="49501" x="5915025" y="3114675"/>
          <p14:tracePt t="49572" x="5967413" y="3114675"/>
          <p14:tracePt t="49642" x="6019800" y="3109913"/>
          <p14:tracePt t="49720" x="6043613" y="3109913"/>
          <p14:tracePt t="49758" x="6072188" y="3109913"/>
          <p14:tracePt t="49792" x="6096000" y="3105150"/>
          <p14:tracePt t="50877" x="6105525" y="3100388"/>
          <p14:tracePt t="50949" x="6143625" y="3095625"/>
          <p14:tracePt t="50993" x="6162675" y="3095625"/>
          <p14:tracePt t="51093" x="6196013" y="3095625"/>
          <p14:tracePt t="51096" x="6200775" y="3095625"/>
          <p14:tracePt t="51138" x="6224588" y="3086100"/>
          <p14:tracePt t="51214" x="6315075" y="3052763"/>
          <p14:tracePt t="51217" x="6319838" y="3048000"/>
          <p14:tracePt t="51965" x="6381750" y="3033713"/>
          <p14:tracePt t="51970" x="6391275" y="3028950"/>
          <p14:tracePt t="51975" x="6396038" y="3028950"/>
          <p14:tracePt t="51980" x="6405563" y="3028950"/>
          <p14:tracePt t="52013" x="6424613" y="3024188"/>
          <p14:tracePt t="52088" x="6500813" y="3009900"/>
          <p14:tracePt t="52359" x="6515100" y="3009900"/>
          <p14:tracePt t="52435" x="6743700" y="2990850"/>
          <p14:tracePt t="52439" x="6800850" y="2990850"/>
          <p14:tracePt t="52448" x="6815138" y="2990850"/>
          <p14:tracePt t="52512" x="6977063" y="2990850"/>
          <p14:tracePt t="52576" x="7091363" y="2990850"/>
          <p14:tracePt t="52637" x="7272338" y="3014663"/>
          <p14:tracePt t="52700" x="7334250" y="3014663"/>
          <p14:tracePt t="52766" x="7448550" y="3014663"/>
          <p14:tracePt t="52804" x="7496175" y="3014663"/>
          <p14:tracePt t="53548" x="7467600" y="3024188"/>
          <p14:tracePt t="53629" x="7181850" y="3062288"/>
          <p14:tracePt t="53712" x="6667500" y="3067050"/>
          <p14:tracePt t="53717" x="6619875" y="3067050"/>
          <p14:tracePt t="53760" x="6300788" y="3081338"/>
          <p14:tracePt t="53852" x="5343525" y="3105150"/>
          <p14:tracePt t="53856" x="5276850" y="3105150"/>
          <p14:tracePt t="53949" x="4519613" y="3133725"/>
          <p14:tracePt t="54040" x="3867150" y="3133725"/>
          <p14:tracePt t="54086" x="3533775" y="3133725"/>
          <p14:tracePt t="54089" x="3457575" y="3133725"/>
          <p14:tracePt t="54126" x="3224213" y="3133725"/>
          <p14:tracePt t="54188" x="2909888" y="3133725"/>
          <p14:tracePt t="54197" x="2857500" y="3133725"/>
          <p14:tracePt t="54201" x="2838450" y="3133725"/>
          <p14:tracePt t="54242" x="2667000" y="3152775"/>
          <p14:tracePt t="54246" x="2619375" y="3162300"/>
          <p14:tracePt t="54309" x="2400300" y="3181350"/>
          <p14:tracePt t="54314" x="2362200" y="3181350"/>
          <p14:tracePt t="54406" x="2028825" y="3186113"/>
          <p14:tracePt t="54461" x="1900238" y="3186113"/>
          <p14:tracePt t="54506" x="1762125" y="3195638"/>
          <p14:tracePt t="54594" x="1647825" y="3195638"/>
          <p14:tracePt t="54639" x="1614488" y="3195638"/>
          <p14:tracePt t="54714" x="1581150" y="3200400"/>
          <p14:tracePt t="55244" x="1562100" y="3200400"/>
          <p14:tracePt t="55314" x="1552575" y="3200400"/>
          <p14:tracePt t="55354" x="1524000" y="3200400"/>
          <p14:tracePt t="55358" x="1514475" y="3200400"/>
          <p14:tracePt t="55448" x="1500188" y="3205163"/>
          <p14:tracePt t="55520" x="1485900" y="3214688"/>
          <p14:tracePt t="55733" x="2219325" y="3181350"/>
          <p14:tracePt t="55812" x="3271838" y="3133725"/>
          <p14:tracePt t="55814" x="3348038" y="3133725"/>
          <p14:tracePt t="55892" x="4090988" y="3133725"/>
          <p14:tracePt t="55966" x="4991100" y="3105150"/>
          <p14:tracePt t="55973" x="5110163" y="3086100"/>
          <p14:tracePt t="55979" x="5195888" y="3081338"/>
          <p14:tracePt t="56012" x="5524500" y="3038475"/>
          <p14:tracePt t="56053" x="5872163" y="3000375"/>
          <p14:tracePt t="56132" x="6138863" y="2976563"/>
          <p14:tracePt t="56173" x="6219825" y="2976563"/>
          <p14:tracePt t="56284" x="6305550" y="2976563"/>
          <p14:tracePt t="56287" x="6319838" y="2976563"/>
          <p14:tracePt t="56293" x="6334125" y="2976563"/>
          <p14:tracePt t="56328" x="6367463" y="2976563"/>
          <p14:tracePt t="56371" x="6453188" y="2990850"/>
          <p14:tracePt t="56376" x="6486525" y="2990850"/>
          <p14:tracePt t="56452" x="6562725" y="2990850"/>
          <p14:tracePt t="56758" x="6562725" y="2995613"/>
          <p14:tracePt t="56830" x="6596063" y="2995613"/>
          <p14:tracePt t="56906" x="6667500" y="2990850"/>
          <p14:tracePt t="56909" x="6677025" y="2990850"/>
          <p14:tracePt t="56915" x="6705600" y="2990850"/>
          <p14:tracePt t="56950" x="6753225" y="2990850"/>
          <p14:tracePt t="56986" x="6757988" y="2990850"/>
          <p14:tracePt t="57188" x="6767513" y="2938463"/>
          <p14:tracePt t="57264" x="6767513" y="2871788"/>
          <p14:tracePt t="57305" x="6757988" y="2838450"/>
          <p14:tracePt t="57311" x="6757988" y="2833688"/>
          <p14:tracePt t="57352" x="6748463" y="2814638"/>
          <p14:tracePt t="57430" x="6724650" y="2795588"/>
          <p14:tracePt t="57528" x="6691313" y="2795588"/>
          <p14:tracePt t="57570" x="6610350" y="2795588"/>
          <p14:tracePt t="57605" x="6567488" y="2814638"/>
          <p14:tracePt t="57652" x="6519863" y="2847975"/>
          <p14:tracePt t="57685" x="6510338" y="2857500"/>
          <p14:tracePt t="57830" x="6500813" y="2886075"/>
          <p14:tracePt t="57831" x="6500813" y="2895600"/>
          <p14:tracePt t="57919" x="6486525" y="2981325"/>
          <p14:tracePt t="57992" x="6481763" y="3009900"/>
          <p14:tracePt t="58071" x="6610350" y="3105150"/>
          <p14:tracePt t="58150" x="6672263" y="3167063"/>
          <p14:tracePt t="58155" x="6681788" y="3176588"/>
          <p14:tracePt t="58197" x="6719888" y="3209925"/>
          <p14:tracePt t="58201" x="6724650" y="3209925"/>
          <p14:tracePt t="58236" x="6734175" y="3228975"/>
          <p14:tracePt t="58306" x="6753225" y="3243263"/>
          <p14:tracePt t="58512" x="6753225" y="3219450"/>
          <p14:tracePt t="58515" x="6753225" y="3214688"/>
          <p14:tracePt t="58589" x="6738938" y="3162300"/>
          <p14:tracePt t="58595" x="6734175" y="3157538"/>
          <p14:tracePt t="58602" x="6734175" y="3152775"/>
          <p14:tracePt t="58643" x="6729413" y="3138488"/>
          <p14:tracePt t="58713" x="6719888" y="3119438"/>
          <p14:tracePt t="58784" x="6715125" y="3095625"/>
          <p14:tracePt t="58846" x="6710363" y="3067050"/>
          <p14:tracePt t="58907" x="6710363" y="3057525"/>
          <p14:tracePt t="58984" x="6710363" y="3038475"/>
          <p14:tracePt t="59054" x="6710363" y="2986088"/>
          <p14:tracePt t="59101" x="6710363" y="2976563"/>
          <p14:tracePt t="59162" x="6710363" y="2971800"/>
          <p14:tracePt t="59228" x="6719888" y="2943225"/>
          <p14:tracePt t="59321" x="6719888" y="2938463"/>
          <p14:tracePt t="60100" x="6719888" y="2933700"/>
          <p14:tracePt t="60138" x="6719888" y="2914650"/>
          <p14:tracePt t="60214" x="6719888" y="2881313"/>
          <p14:tracePt t="60288" x="6715125" y="2876550"/>
          <p14:tracePt t="61156" x="6715125" y="2871788"/>
          <p14:tracePt t="61276" x="6715125" y="2847975"/>
          <p14:tracePt t="62136" x="6700838" y="2886075"/>
          <p14:tracePt t="62180" x="6686550" y="2914650"/>
          <p14:tracePt t="62185" x="6686550" y="2919413"/>
          <p14:tracePt t="62226" x="6681788" y="2924175"/>
          <p14:tracePt t="62274" x="6681788" y="2957513"/>
          <p14:tracePt t="62309" x="6677025" y="2995613"/>
          <p14:tracePt t="62384" x="6681788" y="3086100"/>
          <p14:tracePt t="62429" x="6681788" y="3090863"/>
          <p14:tracePt t="62603" x="6729413" y="3067050"/>
          <p14:tracePt t="62608" x="6738938" y="3062288"/>
          <p14:tracePt t="62650" x="6786563" y="3048000"/>
          <p14:tracePt t="62654" x="6791325" y="3048000"/>
          <p14:tracePt t="62700" x="6829425" y="3033713"/>
          <p14:tracePt t="62775" x="6867525" y="3019425"/>
          <p14:tracePt t="62845" x="6886575" y="3014663"/>
          <p14:tracePt t="62884" x="6900863" y="3005138"/>
          <p14:tracePt t="62949" x="6905625" y="3000375"/>
          <p14:tracePt t="63244" x="6919913" y="2986088"/>
          <p14:tracePt t="63317" x="6919913" y="2981325"/>
          <p14:tracePt t="63563" x="6919913" y="3014663"/>
          <p14:tracePt t="63666" x="6910388" y="3057525"/>
          <p14:tracePt t="63670" x="6910388" y="3062288"/>
          <p14:tracePt t="63761" x="6896100" y="3105150"/>
          <p14:tracePt t="64163" x="6896100" y="3100388"/>
          <p14:tracePt t="64337" x="6896100" y="3033713"/>
          <p14:tracePt t="64341" x="6896100" y="3019425"/>
          <p14:tracePt t="64393" x="6896100" y="2981325"/>
          <p14:tracePt t="64496" x="6896100" y="2933700"/>
          <p14:tracePt t="64606" x="6905625" y="2900363"/>
          <p14:tracePt t="64653" x="6915150" y="2881313"/>
          <p14:tracePt t="64784" x="6919913" y="2881313"/>
          <p14:tracePt t="64884" x="6924675" y="2881313"/>
          <p14:tracePt t="64928" x="6991350" y="2909888"/>
          <p14:tracePt t="64978" x="7005638" y="2919413"/>
          <p14:tracePt t="65101" x="6996113" y="2952750"/>
          <p14:tracePt t="65156" x="6981825" y="2971800"/>
          <p14:tracePt t="65307" x="6838950" y="3076575"/>
          <p14:tracePt t="65312" x="6810375" y="3090863"/>
          <p14:tracePt t="65367" x="6586538" y="3167063"/>
          <p14:tracePt t="65372" x="6524625" y="3190875"/>
          <p14:tracePt t="65467" x="5924550" y="3343275"/>
          <p14:tracePt t="65476" x="5872163" y="3357563"/>
          <p14:tracePt t="65482" x="5824538" y="3371850"/>
          <p14:tracePt t="65530" x="5519738" y="3390900"/>
          <p14:tracePt t="65577" x="5210175" y="3414713"/>
          <p14:tracePt t="65579" x="5124450" y="3424238"/>
          <p14:tracePt t="65697" x="4090988" y="3467100"/>
          <p14:tracePt t="65701" x="3995738" y="3471863"/>
          <p14:tracePt t="65706" x="3900488" y="3481388"/>
          <p14:tracePt t="65752" x="3533775" y="3495675"/>
          <p14:tracePt t="65806" x="3138488" y="3495675"/>
          <p14:tracePt t="65813" x="3095625" y="3495675"/>
          <p14:tracePt t="65905" x="2800350" y="3495675"/>
          <p14:tracePt t="65963" x="2652713" y="3495675"/>
          <p14:tracePt t="66048" x="2452688" y="3467100"/>
          <p14:tracePt t="66093" x="2362200" y="3443288"/>
          <p14:tracePt t="66095" x="2338388" y="3438525"/>
          <p14:tracePt t="66160" x="2147888" y="3424238"/>
          <p14:tracePt t="66228" x="2114550" y="3424238"/>
          <p14:tracePt t="66233" x="2105025" y="3424238"/>
          <p14:tracePt t="66279" x="2043113" y="3424238"/>
          <p14:tracePt t="66336" x="2028825" y="3424238"/>
          <p14:tracePt t="66787" x="2147888" y="3424238"/>
          <p14:tracePt t="66796" x="2166938" y="3424238"/>
          <p14:tracePt t="66830" x="2252663" y="3424238"/>
          <p14:tracePt t="66903" x="2324100" y="3424238"/>
          <p14:tracePt t="66908" x="2333625" y="3424238"/>
          <p14:tracePt t="66983" x="2395538" y="3424238"/>
          <p14:tracePt t="67025" x="2447925" y="3424238"/>
          <p14:tracePt t="67029" x="2452688" y="3424238"/>
          <p14:tracePt t="67073" x="2533650" y="3424238"/>
          <p14:tracePt t="67108" x="2586038" y="3419475"/>
          <p14:tracePt t="67156" x="2647950" y="3414713"/>
          <p14:tracePt t="67195" x="2714625" y="3409950"/>
          <p14:tracePt t="67272" x="2862263" y="3409950"/>
          <p14:tracePt t="67276" x="2871788" y="3409950"/>
          <p14:tracePt t="67309" x="2905125" y="3405188"/>
          <p14:tracePt t="67310" x="2914650" y="3405188"/>
          <p14:tracePt t="67345" x="2919413" y="3405188"/>
          <p14:tracePt t="67420" x="2952750" y="3405188"/>
          <p14:tracePt t="67461" x="3014663" y="3405188"/>
          <p14:tracePt t="67463" x="3033713" y="3405188"/>
          <p14:tracePt t="67501" x="3086100" y="3405188"/>
          <p14:tracePt t="67578" x="3138488" y="3405188"/>
          <p14:tracePt t="68104" x="3148013" y="3405188"/>
          <p14:tracePt t="68107" x="3157538" y="3405188"/>
          <p14:tracePt t="68140" x="3195638" y="3405188"/>
          <p14:tracePt t="68150" x="3214688" y="3405188"/>
          <p14:tracePt t="68186" x="3252788" y="3400425"/>
          <p14:tracePt t="68257" x="3262313" y="3400425"/>
          <p14:tracePt t="68328" x="3305175" y="3400425"/>
          <p14:tracePt t="68433" x="3338513" y="3400425"/>
          <p14:tracePt t="68538" x="3367088" y="3400425"/>
          <p14:tracePt t="68611" x="3429000" y="3400425"/>
          <p14:tracePt t="68650" x="3495675" y="3390900"/>
          <p14:tracePt t="68733" x="3571875" y="3381375"/>
          <p14:tracePt t="68815" x="3590925" y="3381375"/>
          <p14:tracePt t="68819" x="3605213" y="3381375"/>
          <p14:tracePt t="68892" x="3619500" y="3381375"/>
          <p14:tracePt t="68981" x="3729038" y="3381375"/>
          <p14:tracePt t="68984" x="3738563" y="3381375"/>
          <p14:tracePt t="69017" x="3771900" y="3381375"/>
          <p14:tracePt t="69087" x="3886200" y="3381375"/>
          <p14:tracePt t="69091" x="3914775" y="3381375"/>
          <p14:tracePt t="69124" x="4005263" y="3381375"/>
          <p14:tracePt t="69126" x="4029075" y="3381375"/>
          <p14:tracePt t="69171" x="4133850" y="3381375"/>
          <p14:tracePt t="69255" x="4214813" y="3381375"/>
          <p14:tracePt t="69262" x="4219575" y="3381375"/>
          <p14:tracePt t="69369" x="4305300" y="3381375"/>
          <p14:tracePt t="69375" x="4314825" y="3381375"/>
          <p14:tracePt t="69448" x="4438650" y="3381375"/>
          <p14:tracePt t="69492" x="4462463" y="3381375"/>
          <p14:tracePt t="70109" x="4510088" y="3371850"/>
          <p14:tracePt t="70144" x="4514850" y="3371850"/>
          <p14:tracePt t="70225" x="4595813" y="3371850"/>
          <p14:tracePt t="70229" x="4605338" y="3371850"/>
          <p14:tracePt t="70303" x="4724400" y="3367088"/>
          <p14:tracePt t="70308" x="4748213" y="3367088"/>
          <p14:tracePt t="70311" x="4781550" y="3367088"/>
          <p14:tracePt t="70344" x="4881563" y="3367088"/>
          <p14:tracePt t="70387" x="4953000" y="3367088"/>
          <p14:tracePt t="70463" x="4957763" y="3367088"/>
          <p14:tracePt t="70532" x="4995863" y="3367088"/>
          <p14:tracePt t="70944" x="5014913" y="3367088"/>
          <p14:tracePt t="71017" x="5162550" y="3367088"/>
          <p14:tracePt t="71094" x="5424488" y="3367088"/>
          <p14:tracePt t="71138" x="5467350" y="3367088"/>
          <p14:tracePt t="71210" x="5519738" y="3367088"/>
          <p14:tracePt t="71886" x="5595938" y="3367088"/>
          <p14:tracePt t="71890" x="5600700" y="3367088"/>
          <p14:tracePt t="71954" x="5657850" y="3362325"/>
          <p14:tracePt t="72027" x="5710238" y="3362325"/>
          <p14:tracePt t="72101" x="5762625" y="3367088"/>
          <p14:tracePt t="72105" x="5767388" y="3367088"/>
          <p14:tracePt t="72138" x="5786438" y="3376613"/>
          <p14:tracePt t="72148" x="5805488" y="3381375"/>
          <p14:tracePt t="72187" x="5862638" y="3386138"/>
          <p14:tracePt t="72193" x="5881688" y="3386138"/>
          <p14:tracePt t="72263" x="5900738" y="3386138"/>
          <p14:tracePt t="72304" x="5943600" y="3386138"/>
          <p14:tracePt t="72308" x="5953125" y="3386138"/>
          <p14:tracePt t="72343" x="6000750" y="3390900"/>
          <p14:tracePt t="72420" x="6005513" y="3390900"/>
          <p14:tracePt t="72461" x="6034088" y="3390900"/>
          <p14:tracePt t="72534" x="6053138" y="3395663"/>
          <p14:tracePt t="72602" x="6062663" y="3395663"/>
          <p14:tracePt t="72637" x="6115050" y="3395663"/>
          <p14:tracePt t="72671" x="6200775" y="3395663"/>
          <p14:tracePt t="72704" x="6286500" y="3395663"/>
          <p14:tracePt t="72777" x="6362700" y="3395663"/>
          <p14:tracePt t="72781" x="6396038" y="3395663"/>
          <p14:tracePt t="72813" x="6524625" y="3395663"/>
          <p14:tracePt t="72874" x="6581775" y="3395663"/>
          <p14:tracePt t="72937" x="6677025" y="3400425"/>
          <p14:tracePt t="73001" x="6681788" y="3400425"/>
          <p14:tracePt t="73402" x="6705600" y="3400425"/>
          <p14:tracePt t="73480" x="6781800" y="3400425"/>
          <p14:tracePt t="73523" x="6805613" y="3400425"/>
          <p14:tracePt t="73619" x="6948488" y="3414713"/>
          <p14:tracePt t="73670" x="7105650" y="3414713"/>
          <p14:tracePt t="73762" x="7253288" y="3414713"/>
          <p14:tracePt t="73871" x="7267575" y="3414713"/>
          <p14:tracePt t="74011" x="6505575" y="3500438"/>
          <p14:tracePt t="74107" x="5519738" y="3509963"/>
          <p14:tracePt t="74156" x="5157788" y="3509963"/>
          <p14:tracePt t="74201" x="4795838" y="3509963"/>
          <p14:tracePt t="74312" x="3948113" y="3538538"/>
          <p14:tracePt t="74317" x="3900488" y="3538538"/>
          <p14:tracePt t="74324" x="3843338" y="3538538"/>
          <p14:tracePt t="74368" x="3595688" y="3548063"/>
          <p14:tracePt t="74371" x="3524250" y="3552825"/>
          <p14:tracePt t="74463" x="3171825" y="3567113"/>
          <p14:tracePt t="74466" x="3167063" y="3567113"/>
          <p14:tracePt t="74511" x="3043238" y="3571875"/>
          <p14:tracePt t="74562" x="2867025" y="3576638"/>
          <p14:tracePt t="74566" x="2828925" y="3586163"/>
          <p14:tracePt t="74574" x="2790825" y="3586163"/>
          <p14:tracePt t="74610" x="2686050" y="3590925"/>
          <p14:tracePt t="74658" x="2590800" y="3595688"/>
          <p14:tracePt t="74697" x="2505075" y="3595688"/>
          <p14:tracePt t="74699" x="2476500" y="3595688"/>
          <p14:tracePt t="74743" x="2443163" y="3595688"/>
          <p14:tracePt t="74749" x="2405063" y="3605213"/>
          <p14:tracePt t="74830" x="2143125" y="3633788"/>
          <p14:tracePt t="74871" x="2081213" y="3648075"/>
          <p14:tracePt t="74877" x="2071688" y="3648075"/>
          <p14:tracePt t="74883" x="2062163" y="3648075"/>
          <p14:tracePt t="74975" x="1995488" y="3652838"/>
          <p14:tracePt t="74979" x="1985963" y="3652838"/>
          <p14:tracePt t="75026" x="1900238" y="3652838"/>
          <p14:tracePt t="75030" x="1881188" y="3652838"/>
          <p14:tracePt t="75039" x="1852613" y="3652838"/>
          <p14:tracePt t="75095" x="1719263" y="3657600"/>
          <p14:tracePt t="75100" x="1709738" y="3657600"/>
          <p14:tracePt t="75105" x="1695450" y="3662363"/>
          <p14:tracePt t="75112" x="1690688" y="3662363"/>
          <p14:tracePt t="75119" x="1681163" y="3667125"/>
          <p14:tracePt t="75157" x="1595438" y="3686175"/>
          <p14:tracePt t="75201" x="1543050" y="3733800"/>
          <p14:tracePt t="75278" x="1466850" y="3790950"/>
          <p14:tracePt t="75322" x="1452563" y="3824288"/>
          <p14:tracePt t="75401" x="1447800" y="3862388"/>
          <p14:tracePt t="75481" x="1447800" y="3895725"/>
          <p14:tracePt t="75522" x="1447800" y="3905250"/>
          <p14:tracePt t="75588" x="1443038" y="3929063"/>
          <p14:tracePt t="75663" x="1443038" y="3952875"/>
          <p14:tracePt t="75666" x="1443038" y="3962400"/>
          <p14:tracePt t="75737" x="1462088" y="3995738"/>
          <p14:tracePt t="75812" x="1490663" y="4086225"/>
          <p14:tracePt t="75820" x="1490663" y="4105275"/>
          <p14:tracePt t="75825" x="1495425" y="4119563"/>
          <p14:tracePt t="75861" x="1519238" y="4176713"/>
          <p14:tracePt t="75933" x="1524000" y="4191000"/>
          <p14:tracePt t="76000" x="1609725" y="4195763"/>
          <p14:tracePt t="76071" x="1843088" y="4229100"/>
          <p14:tracePt t="76076" x="1885950" y="4238625"/>
          <p14:tracePt t="76112" x="2071688" y="4252913"/>
          <p14:tracePt t="76163" x="2452688" y="4286250"/>
          <p14:tracePt t="76172" x="2533650" y="4286250"/>
          <p14:tracePt t="76211" x="2814638" y="4295775"/>
          <p14:tracePt t="76293" x="3190875" y="4295775"/>
          <p14:tracePt t="76362" x="3495675" y="4295775"/>
          <p14:tracePt t="76363" x="3519488" y="4295775"/>
          <p14:tracePt t="76438" x="3857625" y="4295775"/>
          <p14:tracePt t="76511" x="4224338" y="4300538"/>
          <p14:tracePt t="76580" x="4481513" y="4300538"/>
          <p14:tracePt t="76656" x="4657725" y="4300538"/>
          <p14:tracePt t="76731" x="4995863" y="4300538"/>
          <p14:tracePt t="76741" x="5014913" y="4300538"/>
          <p14:tracePt t="76745" x="5029200" y="4300538"/>
          <p14:tracePt t="76780" x="5081588" y="4300538"/>
          <p14:tracePt t="76856" x="5262563" y="4300538"/>
          <p14:tracePt t="76929" x="5372100" y="4300538"/>
          <p14:tracePt t="76934" x="5395913" y="4300538"/>
          <p14:tracePt t="76999" x="5505450" y="4300538"/>
          <p14:tracePt t="77001" x="5510213" y="4300538"/>
          <p14:tracePt t="77073" x="5586413" y="4286250"/>
          <p14:tracePt t="77076" x="5595938" y="4286250"/>
          <p14:tracePt t="77106" x="5600700" y="4286250"/>
          <p14:tracePt t="77139" x="5605463" y="4286250"/>
          <p14:tracePt t="77204" x="5686425" y="4281488"/>
          <p14:tracePt t="77243" x="5695950" y="4281488"/>
          <p14:tracePt t="77309" x="5724525" y="4276725"/>
          <p14:tracePt t="77621" x="5581650" y="4276725"/>
          <p14:tracePt t="77625" x="5538788" y="4276725"/>
          <p14:tracePt t="77631" x="5500688" y="4276725"/>
          <p14:tracePt t="77699" x="5210175" y="4276725"/>
          <p14:tracePt t="77767" x="5129213" y="4276725"/>
          <p14:tracePt t="77805" x="5091113" y="4276725"/>
          <p14:tracePt t="77838" x="4981575" y="4276725"/>
          <p14:tracePt t="77841" x="4953000" y="4276725"/>
          <p14:tracePt t="77876" x="4857750" y="4276725"/>
          <p14:tracePt t="77913" x="4776788" y="4276725"/>
          <p14:tracePt t="77979" x="4548188" y="4276725"/>
          <p14:tracePt t="77984" x="4519613" y="4281488"/>
          <p14:tracePt t="78014" x="4352925" y="4291013"/>
          <p14:tracePt t="78076" x="4143375" y="4291013"/>
          <p14:tracePt t="78141" x="3952875" y="4295775"/>
          <p14:tracePt t="78214" x="3638550" y="4295775"/>
          <p14:tracePt t="78280" x="3367088" y="4295775"/>
          <p14:tracePt t="78344" x="3157538" y="4295775"/>
          <p14:tracePt t="78382" x="2976563" y="4291013"/>
          <p14:tracePt t="78418" x="2867025" y="4291013"/>
          <p14:tracePt t="78460" x="2728913" y="4286250"/>
          <p14:tracePt t="78531" x="2505075" y="4286250"/>
          <p14:tracePt t="78570" x="2462213" y="4286250"/>
          <p14:tracePt t="78643" x="2286000" y="4262438"/>
          <p14:tracePt t="78711" x="2109788" y="4238625"/>
          <p14:tracePt t="78719" x="2085975" y="4229100"/>
          <p14:tracePt t="78748" x="1990725" y="4219575"/>
          <p14:tracePt t="78790" x="1824038" y="4210050"/>
          <p14:tracePt t="78855" x="1609725" y="4200525"/>
          <p14:tracePt t="78950" x="1581150" y="4200525"/>
          <p14:tracePt t="79102" x="1576388" y="4200525"/>
          <p14:tracePt t="79199" x="1566863" y="4200525"/>
          <p14:tracePt t="79934" x="1724025" y="4200525"/>
          <p14:tracePt t="80000" x="1795463" y="4200525"/>
          <p14:tracePt t="80037" x="1809750" y="4200525"/>
          <p14:tracePt t="80108" x="1924050" y="4200525"/>
          <p14:tracePt t="80117" x="1928813" y="4200525"/>
          <p14:tracePt t="80153" x="1957388" y="4200525"/>
          <p14:tracePt t="80157" x="1966913" y="4200525"/>
          <p14:tracePt t="80231" x="2024063" y="4200525"/>
          <p14:tracePt t="80234" x="2033588" y="4200525"/>
          <p14:tracePt t="80264" x="2066925" y="4200525"/>
          <p14:tracePt t="80328" x="2090738" y="4200525"/>
          <p14:tracePt t="80331" x="2109788" y="4200525"/>
          <p14:tracePt t="80405" x="2205038" y="4200525"/>
          <p14:tracePt t="80539" x="2219325" y="4200525"/>
          <p14:tracePt t="80544" x="2228850" y="4200525"/>
          <p14:tracePt t="80573" x="2233613" y="4200525"/>
          <p14:tracePt t="80638" x="2309813" y="4200525"/>
          <p14:tracePt t="80706" x="2471738" y="4200525"/>
          <p14:tracePt t="80779" x="2481263" y="4200525"/>
          <p14:tracePt t="80783" x="2490788" y="4200525"/>
          <p14:tracePt t="80789" x="2495550" y="4200525"/>
          <p14:tracePt t="80825" x="2500313" y="4200525"/>
          <p14:tracePt t="80947" x="2557463" y="4200525"/>
          <p14:tracePt t="81007" x="2624138" y="4200525"/>
          <p14:tracePt t="81040" x="2643188" y="4200525"/>
          <p14:tracePt t="81117" x="2647950" y="4200525"/>
          <p14:tracePt t="81156" x="2652713" y="4200525"/>
          <p14:tracePt t="81966" x="2662238" y="4200525"/>
          <p14:tracePt t="82040" x="2705100" y="4200525"/>
          <p14:tracePt t="82156" x="2733675" y="4200525"/>
          <p14:tracePt t="82165" x="2738438" y="4200525"/>
          <p14:tracePt t="82169" x="2743200" y="4195763"/>
          <p14:tracePt t="82226" x="2819400" y="4191000"/>
          <p14:tracePt t="82230" x="2843213" y="4191000"/>
          <p14:tracePt t="82272" x="2943225" y="4176713"/>
          <p14:tracePt t="82277" x="2957513" y="4176713"/>
          <p14:tracePt t="82281" x="2967038" y="4176713"/>
          <p14:tracePt t="82314" x="3000375" y="4167188"/>
          <p14:tracePt t="82383" x="3076575" y="4167188"/>
          <p14:tracePt t="82483" x="3124200" y="4167188"/>
          <p14:tracePt t="82486" x="3143250" y="4167188"/>
          <p14:tracePt t="82553" x="3195638" y="4167188"/>
          <p14:tracePt t="82651" x="3219450" y="4167188"/>
          <p14:tracePt t="83969" x="3405188" y="4157663"/>
          <p14:tracePt t="84049" x="3462338" y="4157663"/>
          <p14:tracePt t="84051" x="3467100" y="4157663"/>
          <p14:tracePt t="84058" x="3476625" y="4157663"/>
          <p14:tracePt t="84096" x="3567113" y="4157663"/>
          <p14:tracePt t="84144" x="3595688" y="4157663"/>
          <p14:tracePt t="84256" x="3648075" y="4157663"/>
          <p14:tracePt t="84338" x="3671888" y="4157663"/>
          <p14:tracePt t="84432" x="3838575" y="4167188"/>
          <p14:tracePt t="84435" x="3848100" y="4167188"/>
          <p14:tracePt t="84476" x="3867150" y="4167188"/>
          <p14:tracePt t="84563" x="4052888" y="4167188"/>
          <p14:tracePt t="84652" x="4124325" y="4167188"/>
          <p14:tracePt t="84734" x="4229100" y="4167188"/>
          <p14:tracePt t="84813" x="4267200" y="4167188"/>
          <p14:tracePt t="84854" x="4381500" y="4167188"/>
          <p14:tracePt t="84900" x="4419600" y="4167188"/>
          <p14:tracePt t="85031" x="4424363" y="4167188"/>
          <p14:tracePt t="85557" x="4610100" y="4157663"/>
          <p14:tracePt t="85563" x="4614863" y="4157663"/>
          <p14:tracePt t="85568" x="4619625" y="4157663"/>
          <p14:tracePt t="85639" x="4767263" y="4143375"/>
          <p14:tracePt t="85641" x="4781550" y="4143375"/>
          <p14:tracePt t="85721" x="4857750" y="4143375"/>
          <p14:tracePt t="85727" x="4867275" y="4143375"/>
          <p14:tracePt t="85731" x="4872038" y="4143375"/>
          <p14:tracePt t="85769" x="4919663" y="4143375"/>
          <p14:tracePt t="85779" x="4924425" y="4143375"/>
          <p14:tracePt t="85784" x="4933950" y="4143375"/>
          <p14:tracePt t="85792" x="4943475" y="4143375"/>
          <p14:tracePt t="85828" x="4991100" y="4143375"/>
          <p14:tracePt t="85917" x="5133975" y="4143375"/>
          <p14:tracePt t="85920" x="5138738" y="4143375"/>
          <p14:tracePt t="85994" x="5176838" y="4143375"/>
          <p14:tracePt t="86064" x="5181600" y="4143375"/>
          <p14:tracePt t="90359" x="5191125" y="4133850"/>
          <p14:tracePt t="90400" x="5195888" y="4129088"/>
          <p14:tracePt t="90446" x="5200650" y="4124325"/>
          <p14:tracePt t="90822" x="5138738" y="4124325"/>
          <p14:tracePt t="90826" x="5129213" y="4124325"/>
          <p14:tracePt t="90859" x="5105400" y="4124325"/>
          <p14:tracePt t="90863" x="5100638" y="4124325"/>
          <p14:tracePt t="90936" x="5038725" y="4124325"/>
          <p14:tracePt t="90976" x="4943475" y="4110038"/>
          <p14:tracePt t="91070" x="4929188" y="4110038"/>
          <p14:tracePt t="91132" x="4914900" y="4110038"/>
          <p14:tracePt t="91229" x="4895850" y="4110038"/>
          <p14:tracePt t="91324" x="4867275" y="4110038"/>
          <p14:tracePt t="91706" x="4857750" y="4110038"/>
          <p14:tracePt t="91787" x="4848225" y="4119563"/>
          <p14:tracePt t="91824" x="4824413" y="4124325"/>
          <p14:tracePt t="91868" x="4791075" y="4129088"/>
          <p14:tracePt t="91902" x="4729163" y="4138613"/>
          <p14:tracePt t="91905" x="4714875" y="4138613"/>
          <p14:tracePt t="91913" x="4705350" y="4143375"/>
          <p14:tracePt t="91947" x="4652963" y="4152900"/>
          <p14:tracePt t="91949" x="4638675" y="4152900"/>
          <p14:tracePt t="91981" x="4619625" y="4152900"/>
          <p14:tracePt t="92045" x="4538663" y="4157663"/>
          <p14:tracePt t="92110" x="4362450" y="4171950"/>
          <p14:tracePt t="92144" x="4286250" y="4181475"/>
          <p14:tracePt t="92211" x="4152900" y="4191000"/>
          <p14:tracePt t="92215" x="4143375" y="4195763"/>
          <p14:tracePt t="92282" x="3967163" y="4205288"/>
          <p14:tracePt t="92320" x="3900488" y="4210050"/>
          <p14:tracePt t="92324" x="3881438" y="4219575"/>
          <p14:tracePt t="92355" x="3829050" y="4219575"/>
          <p14:tracePt t="92419" x="3657600" y="4224338"/>
          <p14:tracePt t="92510" x="3543300" y="4224338"/>
          <p14:tracePt t="92514" x="3529013" y="4224338"/>
          <p14:tracePt t="92549" x="3429000" y="4224338"/>
          <p14:tracePt t="92620" x="3181350" y="4224338"/>
          <p14:tracePt t="92624" x="3171825" y="4224338"/>
          <p14:tracePt t="92656" x="3138488" y="4224338"/>
          <p14:tracePt t="92731" x="2933700" y="4224338"/>
          <p14:tracePt t="92776" x="2809875" y="4224338"/>
          <p14:tracePt t="92822" x="2719388" y="4224338"/>
          <p14:tracePt t="92897" x="2624138" y="4224338"/>
          <p14:tracePt t="92968" x="2605088" y="4224338"/>
          <p14:tracePt t="93030" x="2600325" y="4224338"/>
          <p14:tracePt t="93124" x="2581275" y="4214813"/>
          <p14:tracePt t="93167" x="2576513" y="4210050"/>
          <p14:tracePt t="93235" x="2505075" y="4181475"/>
          <p14:tracePt t="93296" x="2490788" y="4176713"/>
          <p14:tracePt t="93334" x="2486025" y="4171950"/>
          <p14:tracePt t="94450" x="0" y="0"/>
        </p14:tracePtLst>
        <p14:tracePtLst>
          <p14:tracePt t="97904" x="2781300" y="4410075"/>
          <p14:tracePt t="98231" x="2543175" y="4414838"/>
          <p14:tracePt t="98278" x="2409825" y="4414838"/>
          <p14:tracePt t="98320" x="2276475" y="4414838"/>
          <p14:tracePt t="98324" x="2238375" y="4414838"/>
          <p14:tracePt t="98331" x="2219325" y="4414838"/>
          <p14:tracePt t="98410" x="1966913" y="4414838"/>
          <p14:tracePt t="98419" x="1957388" y="4414838"/>
          <p14:tracePt t="98498" x="1571625" y="4414838"/>
          <p14:tracePt t="98574" x="1385888" y="4414838"/>
          <p14:tracePt t="98618" x="1381125" y="4414838"/>
          <p14:tracePt t="98907" x="1371600" y="4414838"/>
          <p14:tracePt t="98981" x="1257300" y="4424363"/>
          <p14:tracePt t="99142" x="1223963" y="4438650"/>
          <p14:tracePt t="99227" x="1190625" y="4448175"/>
          <p14:tracePt t="99305" x="1157288" y="4462463"/>
          <p14:tracePt t="99389" x="1123950" y="4481513"/>
          <p14:tracePt t="99656" x="1109663" y="4481513"/>
          <p14:tracePt t="99694" x="1100138" y="4481513"/>
          <p14:tracePt t="99764" x="1071563" y="4491038"/>
          <p14:tracePt t="99804" x="1062038" y="4495800"/>
          <p14:tracePt t="99840" x="1057275" y="4495800"/>
          <p14:tracePt t="99919" x="1042988" y="4505325"/>
          <p14:tracePt t="99922" x="1038225" y="4505325"/>
          <p14:tracePt t="99992" x="1028700" y="4510088"/>
          <p14:tracePt t="100078" x="1004888" y="4519613"/>
          <p14:tracePt t="100142" x="1000125" y="4524375"/>
          <p14:tracePt t="100179" x="990600" y="4524375"/>
          <p14:tracePt t="100602" x="1042988" y="4510088"/>
          <p14:tracePt t="100637" x="1104900" y="4510088"/>
          <p14:tracePt t="100699" x="1219200" y="4510088"/>
          <p14:tracePt t="100763" x="1423988" y="4514850"/>
          <p14:tracePt t="100830" x="1557338" y="4519613"/>
          <p14:tracePt t="100893" x="1590675" y="4519613"/>
          <p14:tracePt t="100930" x="1643063" y="4519613"/>
          <p14:tracePt t="100963" x="1747838" y="4519613"/>
          <p14:tracePt t="100967" x="1776413" y="4519613"/>
          <p14:tracePt t="101000" x="1905000" y="4524375"/>
          <p14:tracePt t="101003" x="1933575" y="4524375"/>
          <p14:tracePt t="101064" x="2062163" y="4538663"/>
          <p14:tracePt t="101102" x="2100263" y="4538663"/>
          <p14:tracePt t="101137" x="2133600" y="4543425"/>
          <p14:tracePt t="101174" x="2147888" y="4543425"/>
          <p14:tracePt t="101295" x="2200275" y="4548188"/>
          <p14:tracePt t="101358" x="2228850" y="4548188"/>
          <p14:tracePt t="101400" x="2352675" y="4548188"/>
          <p14:tracePt t="101434" x="2414588" y="4548188"/>
          <p14:tracePt t="101495" x="2424113" y="4548188"/>
          <p14:tracePt t="101587" x="2433638" y="4548188"/>
          <p14:tracePt t="101841" x="2462213" y="4543425"/>
          <p14:tracePt t="101906" x="2495550" y="4543425"/>
          <p14:tracePt t="101968" x="2547938" y="4538663"/>
          <p14:tracePt t="102031" x="2576513" y="4533900"/>
          <p14:tracePt t="102071" x="2619375" y="4529138"/>
          <p14:tracePt t="102103" x="2619375" y="4524375"/>
          <p14:tracePt t="102229" x="2647950" y="4524375"/>
          <p14:tracePt t="102602" x="2667000" y="4519613"/>
          <p14:tracePt t="103313" x="2847975" y="4519613"/>
          <p14:tracePt t="103368" x="3395663" y="4491038"/>
          <p14:tracePt t="103459" x="3971925" y="4414838"/>
          <p14:tracePt t="103462" x="4014788" y="4410075"/>
          <p14:tracePt t="103508" x="4167188" y="4357688"/>
          <p14:tracePt t="103553" x="4291013" y="4300538"/>
          <p14:tracePt t="103558" x="4314825" y="4286250"/>
          <p14:tracePt t="103644" x="4386263" y="4233863"/>
          <p14:tracePt t="103719" x="4386263" y="4229100"/>
          <p14:tracePt t="103840" x="4176713" y="4157663"/>
          <p14:tracePt t="103935" x="3910013" y="4138613"/>
          <p14:tracePt t="104024" x="3781425" y="4138613"/>
          <p14:tracePt t="104110" x="3524250" y="4124325"/>
          <p14:tracePt t="104171" x="3429000" y="4124325"/>
          <p14:tracePt t="104218" x="3367088" y="4124325"/>
          <p14:tracePt t="104220" x="3357563" y="4129088"/>
          <p14:tracePt t="104307" x="3233738" y="4167188"/>
          <p14:tracePt t="104310" x="3224213" y="4171950"/>
          <p14:tracePt t="104350" x="3190875" y="4191000"/>
          <p14:tracePt t="104544" x="3462338" y="4191000"/>
          <p14:tracePt t="104551" x="3500438" y="4191000"/>
          <p14:tracePt t="104643" x="4014788" y="4191000"/>
          <p14:tracePt t="104690" x="4281488" y="4191000"/>
          <p14:tracePt t="104694" x="4348163" y="4191000"/>
          <p14:tracePt t="104703" x="4362450" y="4191000"/>
          <p14:tracePt t="104745" x="4529138" y="4191000"/>
          <p14:tracePt t="104798" x="4686300" y="4186238"/>
          <p14:tracePt t="104845" x="4843463" y="4186238"/>
          <p14:tracePt t="104851" x="4891088" y="4186238"/>
          <p14:tracePt t="104859" x="4919663" y="4186238"/>
          <p14:tracePt t="104934" x="5191125" y="4186238"/>
          <p14:tracePt t="104942" x="5205413" y="4186238"/>
          <p14:tracePt t="104949" x="5214938" y="4186238"/>
          <p14:tracePt t="104984" x="5248275" y="4186238"/>
          <p14:tracePt t="105103" x="5353050" y="4191000"/>
          <p14:tracePt t="105227" x="5367338" y="4191000"/>
          <p14:tracePt t="105306" x="5324475" y="4233863"/>
          <p14:tracePt t="105359" x="4981575" y="4238625"/>
          <p14:tracePt t="105447" x="4452938" y="4195763"/>
          <p14:tracePt t="105451" x="4424363" y="4195763"/>
          <p14:tracePt t="105488" x="4271963" y="4191000"/>
          <p14:tracePt t="105498" x="4233863" y="4191000"/>
          <p14:tracePt t="105505" x="4219575" y="4191000"/>
          <p14:tracePt t="105510" x="4210050" y="4191000"/>
          <p14:tracePt t="105580" x="4038600" y="4191000"/>
          <p14:tracePt t="105652" x="3929063" y="4191000"/>
          <p14:tracePt t="105696" x="3757613" y="4191000"/>
          <p14:tracePt t="105700" x="3743325" y="4191000"/>
          <p14:tracePt t="105741" x="3714750" y="4191000"/>
          <p14:tracePt t="105814" x="3571875" y="4176713"/>
          <p14:tracePt t="105890" x="3405188" y="4162425"/>
          <p14:tracePt t="105892" x="3395663" y="4162425"/>
          <p14:tracePt t="105933" x="3371850" y="4162425"/>
          <p14:tracePt t="106045" x="3295650" y="4167188"/>
          <p14:tracePt t="106090" x="3219450" y="4181475"/>
          <p14:tracePt t="106125" x="3209925" y="4181475"/>
          <p14:tracePt t="106328" x="3262313" y="4176713"/>
          <p14:tracePt t="106409" x="3419475" y="4148138"/>
          <p14:tracePt t="106418" x="3505200" y="4143375"/>
          <p14:tracePt t="106464" x="3829050" y="4133850"/>
          <p14:tracePt t="106470" x="3862388" y="4133850"/>
          <p14:tracePt t="106551" x="4181475" y="4133850"/>
          <p14:tracePt t="106561" x="4195763" y="4133850"/>
          <p14:tracePt t="106636" x="4233863" y="4133850"/>
          <p14:tracePt t="106777" x="4233863" y="4157663"/>
          <p14:tracePt t="106854" x="4214813" y="4210050"/>
          <p14:tracePt t="106859" x="4214813" y="4214813"/>
          <p14:tracePt t="106900" x="4195763" y="4238625"/>
          <p14:tracePt t="106937" x="4176713" y="4248150"/>
          <p14:tracePt t="107013" x="4105275" y="4300538"/>
          <p14:tracePt t="107055" x="4076700" y="4324350"/>
          <p14:tracePt t="107060" x="4067175" y="4333875"/>
          <p14:tracePt t="107102" x="4043363" y="4367213"/>
          <p14:tracePt t="107140" x="4029075" y="4395788"/>
          <p14:tracePt t="107213" x="4019550" y="4414838"/>
          <p14:tracePt t="107258" x="4014788" y="4448175"/>
          <p14:tracePt t="107293" x="4014788" y="4471988"/>
          <p14:tracePt t="107296" x="4014788" y="4481513"/>
          <p14:tracePt t="107466" x="4014788" y="4486275"/>
          <p14:tracePt t="107537" x="4086225" y="4529138"/>
          <p14:tracePt t="107610" x="4176713" y="4552950"/>
          <p14:tracePt t="107763" x="4186238" y="4533900"/>
          <p14:tracePt t="107841" x="4219575" y="4471988"/>
          <p14:tracePt t="107916" x="4295775" y="4362450"/>
          <p14:tracePt t="107919" x="4305300" y="4352925"/>
          <p14:tracePt t="107961" x="4338638" y="4314825"/>
          <p14:tracePt t="107998" x="4386263" y="4281488"/>
          <p14:tracePt t="108076" x="4557713" y="4257675"/>
          <p14:tracePt t="108115" x="4638675" y="4233863"/>
          <p14:tracePt t="108155" x="4686300" y="4219575"/>
          <p14:tracePt t="108196" x="4743450" y="4214813"/>
          <p14:tracePt t="108266" x="4848225" y="4205288"/>
          <p14:tracePt t="108339" x="4981575" y="4214813"/>
          <p14:tracePt t="108345" x="4986338" y="4214813"/>
          <p14:tracePt t="108450" x="5000625" y="4219575"/>
          <p14:tracePt t="108492" x="5000625" y="4262438"/>
          <p14:tracePt t="108497" x="4995863" y="4276725"/>
          <p14:tracePt t="108532" x="4957763" y="4352925"/>
          <p14:tracePt t="108603" x="4833938" y="4481513"/>
          <p14:tracePt t="108642" x="4786313" y="4529138"/>
          <p14:tracePt t="108679" x="4781550" y="4529138"/>
          <p14:tracePt t="108845" x="4786313" y="4529138"/>
          <p14:tracePt t="108920" x="4819650" y="4510088"/>
          <p14:tracePt t="108921" x="4824413" y="4510088"/>
          <p14:tracePt t="108969" x="4857750" y="4505325"/>
          <p14:tracePt t="109011" x="4981575" y="4486275"/>
          <p14:tracePt t="109014" x="5005388" y="4481513"/>
          <p14:tracePt t="109053" x="5076825" y="4471988"/>
          <p14:tracePt t="109126" x="5243513" y="4467225"/>
          <p14:tracePt t="109263" x="5257800" y="4467225"/>
          <p14:tracePt t="109491" x="5319713" y="4486275"/>
          <p14:tracePt t="109572" x="5376863" y="4500563"/>
          <p14:tracePt t="109702" x="5391150" y="4500563"/>
          <p14:tracePt t="109861" x="5400675" y="4500563"/>
          <p14:tracePt t="110158" x="5519738" y="4500563"/>
          <p14:tracePt t="110199" x="5653088" y="4524375"/>
          <p14:tracePt t="110277" x="5734050" y="4529138"/>
          <p14:tracePt t="110353" x="5762625" y="4529138"/>
          <p14:tracePt t="110424" x="5776913" y="4529138"/>
          <p14:tracePt t="110711" x="5786438" y="4548188"/>
          <p14:tracePt t="110782" x="5815013" y="4567238"/>
          <p14:tracePt t="110852" x="5829300" y="4572000"/>
          <p14:tracePt t="110926" x="5924550" y="4586288"/>
          <p14:tracePt t="110934" x="5924550" y="4595813"/>
          <p14:tracePt t="111000" x="5934075" y="4600575"/>
          <p14:tracePt t="111343" x="5972175" y="4572000"/>
          <p14:tracePt t="111345" x="5976938" y="4567238"/>
          <p14:tracePt t="111383" x="6000750" y="4552950"/>
          <p14:tracePt t="111424" x="6038850" y="4552950"/>
          <p14:tracePt t="111466" x="6157913" y="4552950"/>
          <p14:tracePt t="111504" x="6267450" y="4548188"/>
          <p14:tracePt t="111544" x="6367463" y="4548188"/>
          <p14:tracePt t="111586" x="6438900" y="4548188"/>
          <p14:tracePt t="111620" x="6453188" y="4548188"/>
          <p14:tracePt t="111624" x="6457950" y="4548188"/>
          <p14:tracePt t="111658" x="6505575" y="4548188"/>
          <p14:tracePt t="111733" x="6710363" y="4567238"/>
          <p14:tracePt t="111807" x="6738938" y="4572000"/>
          <p14:tracePt t="111812" x="6772275" y="4572000"/>
          <p14:tracePt t="111845" x="6848475" y="4572000"/>
          <p14:tracePt t="111916" x="7024688" y="4572000"/>
          <p14:tracePt t="111921" x="7038975" y="4572000"/>
          <p14:tracePt t="111950" x="7067550" y="4572000"/>
          <p14:tracePt t="112046" x="7210425" y="4572000"/>
          <p14:tracePt t="112049" x="7219950" y="4572000"/>
          <p14:tracePt t="112117" x="7239000" y="4572000"/>
          <p14:tracePt t="112152" x="7291388" y="4572000"/>
          <p14:tracePt t="112156" x="7310438" y="4572000"/>
          <p14:tracePt t="112196" x="7348538" y="4572000"/>
          <p14:tracePt t="112199" x="7353300" y="4572000"/>
          <p14:tracePt t="112294" x="7358063" y="4572000"/>
          <p14:tracePt t="114287" x="7339013" y="4595813"/>
          <p14:tracePt t="114335" x="7300913" y="4624388"/>
          <p14:tracePt t="114340" x="7291388" y="4633913"/>
          <p14:tracePt t="114405" x="7158038" y="4733925"/>
          <p14:tracePt t="114413" x="7148513" y="4743450"/>
          <p14:tracePt t="114468" x="7062788" y="4791075"/>
          <p14:tracePt t="114471" x="7038975" y="4805363"/>
          <p14:tracePt t="114479" x="7005638" y="4819650"/>
          <p14:tracePt t="114551" x="6615113" y="4972050"/>
          <p14:tracePt t="114614" x="6310313" y="5024438"/>
          <p14:tracePt t="114620" x="6291263" y="5024438"/>
          <p14:tracePt t="114626" x="6248400" y="5033963"/>
          <p14:tracePt t="114673" x="5972175" y="5043488"/>
          <p14:tracePt t="114679" x="5938838" y="5043488"/>
          <p14:tracePt t="114684" x="5862638" y="5043488"/>
          <p14:tracePt t="114693" x="5824538" y="5043488"/>
          <p14:tracePt t="114698" x="5738813" y="5043488"/>
          <p14:tracePt t="114794" x="4705350" y="5110163"/>
          <p14:tracePt t="114900" x="3276600" y="5114925"/>
          <p14:tracePt t="114988" x="2657475" y="5114925"/>
          <p14:tracePt t="115104" x="2419350" y="5124450"/>
          <p14:tracePt t="115111" x="2405063" y="5124450"/>
          <p14:tracePt t="115119" x="2381250" y="5124450"/>
          <p14:tracePt t="115158" x="2243138" y="5124450"/>
          <p14:tracePt t="115172" x="2185988" y="5124450"/>
          <p14:tracePt t="115179" x="2162175" y="5124450"/>
          <p14:tracePt t="115234" x="2019300" y="5124450"/>
          <p14:tracePt t="115292" x="1981200" y="5124450"/>
          <p14:tracePt t="115384" x="1976438" y="5124450"/>
          <p14:tracePt t="115876" x="2062163" y="5091113"/>
          <p14:tracePt t="115882" x="2081213" y="5081588"/>
          <p14:tracePt t="115891" x="2090738" y="5072063"/>
          <p14:tracePt t="115967" x="2328863" y="4991100"/>
          <p14:tracePt t="115973" x="2333625" y="4991100"/>
          <p14:tracePt t="115980" x="2338388" y="4986338"/>
          <p14:tracePt t="116085" x="2376488" y="4986338"/>
          <p14:tracePt t="116119" x="2395538" y="4986338"/>
          <p14:tracePt t="116167" x="2405063" y="4986338"/>
          <p14:tracePt t="116209" x="2419350" y="4986338"/>
          <p14:tracePt t="116214" x="2428875" y="4981575"/>
          <p14:tracePt t="116249" x="2447925" y="4981575"/>
          <p14:tracePt t="116530" x="2471738" y="4981575"/>
          <p14:tracePt t="116619" x="2509838" y="4981575"/>
          <p14:tracePt t="116657" x="2519363" y="4981575"/>
          <p14:tracePt t="116730" x="2533650" y="4986338"/>
          <p14:tracePt t="116772" x="2538413" y="4986338"/>
          <p14:tracePt t="116851" x="2595563" y="4991100"/>
          <p14:tracePt t="116977" x="2719388" y="4991100"/>
          <p14:tracePt t="116984" x="2724150" y="4991100"/>
          <p14:tracePt t="117025" x="2733675" y="4991100"/>
          <p14:tracePt t="117140" x="2762250" y="4991100"/>
          <p14:tracePt t="117227" x="2776538" y="4991100"/>
          <p14:tracePt t="117350" x="2805113" y="4991100"/>
          <p14:tracePt t="117354" x="2809875" y="4991100"/>
          <p14:tracePt t="117514" x="2824163" y="4991100"/>
          <p14:tracePt t="117637" x="2833688" y="4991100"/>
          <p14:tracePt t="117719" x="2843213" y="4991100"/>
          <p14:tracePt t="117812" x="2890838" y="4991100"/>
          <p14:tracePt t="117901" x="2919413" y="4981575"/>
          <p14:tracePt t="117982" x="2919413" y="4976813"/>
          <p14:tracePt t="118930" x="2909888" y="4962525"/>
          <p14:tracePt t="118968" x="2900363" y="4943475"/>
          <p14:tracePt t="119013" x="2886075" y="4910138"/>
          <p14:tracePt t="119110" x="2871788" y="4881563"/>
          <p14:tracePt t="119153" x="2867025" y="4872038"/>
          <p14:tracePt t="119299" x="2857500" y="4862513"/>
          <p14:tracePt t="119919" x="2852738" y="4876800"/>
          <p14:tracePt t="120009" x="2843213" y="4895850"/>
          <p14:tracePt t="120101" x="2838450" y="4948238"/>
          <p14:tracePt t="120105" x="2838450" y="4953000"/>
          <p14:tracePt t="120155" x="2833688" y="4953000"/>
          <p14:tracePt t="120438" x="2705100" y="4953000"/>
          <p14:tracePt t="120442" x="2700338" y="4953000"/>
          <p14:tracePt t="120450" x="2695575" y="4953000"/>
          <p14:tracePt t="120492" x="2676525" y="4957763"/>
          <p14:tracePt t="120497" x="2671763" y="4962525"/>
          <p14:tracePt t="120542" x="2657475" y="4967288"/>
          <p14:tracePt t="120664" x="2652713" y="4967288"/>
          <p14:tracePt t="120746" x="2628900" y="4967288"/>
          <p14:tracePt t="120752" x="2619375" y="4967288"/>
          <p14:tracePt t="120842" x="2562225" y="4967288"/>
          <p14:tracePt t="121295" x="2609850" y="4957763"/>
          <p14:tracePt t="121298" x="2614613" y="4953000"/>
          <p14:tracePt t="121305" x="2619375" y="4953000"/>
          <p14:tracePt t="121339" x="2624138" y="4953000"/>
          <p14:tracePt t="121437" x="2676525" y="4953000"/>
          <p14:tracePt t="121439" x="2681288" y="4953000"/>
          <p14:tracePt t="121524" x="2719388" y="4953000"/>
          <p14:tracePt t="121530" x="2728913" y="4953000"/>
          <p14:tracePt t="121567" x="2767013" y="4953000"/>
          <p14:tracePt t="121573" x="2776538" y="4953000"/>
          <p14:tracePt t="121619" x="2790825" y="4953000"/>
          <p14:tracePt t="121873" x="2828925" y="4953000"/>
          <p14:tracePt t="121983" x="2847975" y="4953000"/>
          <p14:tracePt t="122087" x="2852738" y="4953000"/>
          <p14:tracePt t="122165" x="2857500" y="4953000"/>
          <p14:tracePt t="122291" x="2890838" y="4953000"/>
          <p14:tracePt t="122335" x="2919413" y="4953000"/>
          <p14:tracePt t="122406" x="2924175" y="4953000"/>
          <p14:tracePt t="122555" x="2981325" y="4953000"/>
          <p14:tracePt t="122605" x="3019425" y="4953000"/>
          <p14:tracePt t="122664" x="3062288" y="4953000"/>
          <p14:tracePt t="122748" x="3105150" y="4953000"/>
          <p14:tracePt t="122835" x="3124200" y="4953000"/>
          <p14:tracePt t="122844" x="3133725" y="4953000"/>
          <p14:tracePt t="122852" x="3143250" y="4953000"/>
          <p14:tracePt t="122888" x="3152775" y="4953000"/>
          <p14:tracePt t="122996" x="3243263" y="4953000"/>
          <p14:tracePt t="123001" x="3252788" y="4953000"/>
          <p14:tracePt t="123009" x="3267075" y="4953000"/>
          <p14:tracePt t="123045" x="3295650" y="4953000"/>
          <p14:tracePt t="123121" x="3519488" y="4953000"/>
          <p14:tracePt t="123158" x="3524250" y="4953000"/>
          <p14:tracePt t="123212" x="3624263" y="4953000"/>
          <p14:tracePt t="123252" x="3719513" y="4957763"/>
          <p14:tracePt t="123258" x="3733800" y="4962525"/>
          <p14:tracePt t="123266" x="3748088" y="4962525"/>
          <p14:tracePt t="123307" x="3848100" y="4972050"/>
          <p14:tracePt t="123314" x="3871913" y="4972050"/>
          <p14:tracePt t="123415" x="4233863" y="4986338"/>
          <p14:tracePt t="123420" x="4262438" y="4986338"/>
          <p14:tracePt t="123472" x="4448175" y="4986338"/>
          <p14:tracePt t="123478" x="4500563" y="4986338"/>
          <p14:tracePt t="123565" x="5110163" y="5014913"/>
          <p14:tracePt t="123660" x="5334000" y="5014913"/>
          <p14:tracePt t="123668" x="5372100" y="5014913"/>
          <p14:tracePt t="123675" x="5400675" y="5014913"/>
          <p14:tracePt t="123776" x="5648325" y="5014913"/>
          <p14:tracePt t="123886" x="6096000" y="5024438"/>
          <p14:tracePt t="123893" x="6153150" y="5024438"/>
          <p14:tracePt t="123947" x="6491288" y="5014913"/>
          <p14:tracePt t="124011" x="6872288" y="5005388"/>
          <p14:tracePt t="124016" x="6934200" y="5000625"/>
          <p14:tracePt t="124109" x="7158038" y="4986338"/>
          <p14:tracePt t="124497" x="7067550" y="5014913"/>
          <p14:tracePt t="124500" x="7053263" y="5019675"/>
          <p14:tracePt t="124509" x="7010400" y="5024438"/>
          <p14:tracePt t="124557" x="6800850" y="5067300"/>
          <p14:tracePt t="124563" x="6762750" y="5076825"/>
          <p14:tracePt t="124578" x="6662738" y="5091113"/>
          <p14:tracePt t="124587" x="6648450" y="5095875"/>
          <p14:tracePt t="124591" x="6629400" y="5095875"/>
          <p14:tracePt t="124632" x="6386513" y="5143500"/>
          <p14:tracePt t="124637" x="6362700" y="5148263"/>
          <p14:tracePt t="124643" x="6315075" y="5157788"/>
          <p14:tracePt t="124749" x="5781675" y="5295900"/>
          <p14:tracePt t="124756" x="5748338" y="5305425"/>
          <p14:tracePt t="124869" x="5724525" y="5314950"/>
          <p14:tracePt t="124870" x="0" y="0"/>
        </p14:tracePtLst>
        <p14:tracePtLst>
          <p14:tracePt t="126892" x="5724525" y="5314950"/>
          <p14:tracePt t="127071" x="5610225" y="5314950"/>
          <p14:tracePt t="127077" x="5572125" y="5310188"/>
          <p14:tracePt t="127079" x="5534025" y="5310188"/>
          <p14:tracePt t="127136" x="5167313" y="5295900"/>
          <p14:tracePt t="127141" x="5100638" y="5295900"/>
          <p14:tracePt t="127146" x="5072063" y="5295900"/>
          <p14:tracePt t="127250" x="4557713" y="5295900"/>
          <p14:tracePt t="127292" x="4410075" y="5291138"/>
          <p14:tracePt t="127297" x="4352925" y="5281613"/>
          <p14:tracePt t="127305" x="4305300" y="5281613"/>
          <p14:tracePt t="127345" x="4148138" y="5267325"/>
          <p14:tracePt t="127352" x="4138613" y="5267325"/>
          <p14:tracePt t="127440" x="3852863" y="5229225"/>
          <p14:tracePt t="127450" x="3824288" y="5224463"/>
          <p14:tracePt t="127454" x="3781425" y="5219700"/>
          <p14:tracePt t="127497" x="3676650" y="5186363"/>
          <p14:tracePt t="127576" x="3600450" y="5167313"/>
          <p14:tracePt t="127617" x="3538538" y="5143500"/>
          <p14:tracePt t="127620" x="3533775" y="5143500"/>
          <p14:tracePt t="127658" x="3519488" y="5133975"/>
          <p14:tracePt t="127820" x="3448050" y="5095875"/>
          <p14:tracePt t="127825" x="3438525" y="5091113"/>
          <p14:tracePt t="127861" x="3409950" y="5081588"/>
          <p14:tracePt t="127935" x="3319463" y="5067300"/>
          <p14:tracePt t="127977" x="3257550" y="5053013"/>
          <p14:tracePt t="127981" x="3243263" y="5048250"/>
          <p14:tracePt t="128024" x="3195638" y="5029200"/>
          <p14:tracePt t="128102" x="3152775" y="5010150"/>
          <p14:tracePt t="128140" x="3138488" y="5000625"/>
          <p14:tracePt t="128204" x="3057525" y="4972050"/>
          <p14:tracePt t="128280" x="2986088" y="4943475"/>
          <p14:tracePt t="128362" x="2900363" y="4919663"/>
          <p14:tracePt t="128436" x="2895600" y="4919663"/>
          <p14:tracePt t="128514" x="2886075" y="4919663"/>
          <p14:tracePt t="128703" x="2924175" y="4919663"/>
          <p14:tracePt t="128784" x="3033713" y="4905375"/>
          <p14:tracePt t="128858" x="3205163" y="4905375"/>
          <p14:tracePt t="128900" x="3224213" y="4905375"/>
          <p14:tracePt t="128934" x="3338513" y="4905375"/>
          <p14:tracePt t="129001" x="3371850" y="4905375"/>
          <p14:tracePt t="129069" x="3376613" y="4905375"/>
          <p14:tracePt t="129229" x="3381375" y="4905375"/>
          <p14:tracePt t="129454" x="3386138" y="4905375"/>
          <p14:tracePt t="130658" x="3495675" y="4905375"/>
          <p14:tracePt t="130737" x="3676650" y="4900613"/>
          <p14:tracePt t="130873" x="3733800" y="4900613"/>
          <p14:tracePt t="130875" x="3743325" y="4900613"/>
          <p14:tracePt t="130949" x="3771900" y="4900613"/>
          <p14:tracePt t="131703" x="3748088" y="4929188"/>
          <p14:tracePt t="131737" x="3724275" y="4957763"/>
          <p14:tracePt t="131811" x="3671888" y="5029200"/>
          <p14:tracePt t="131814" x="3667125" y="5038725"/>
          <p14:tracePt t="131819" x="3667125" y="5043488"/>
          <p14:tracePt t="131897" x="3652838" y="5067300"/>
          <p14:tracePt t="131936" x="3629025" y="5086350"/>
          <p14:tracePt t="132009" x="3576638" y="5153025"/>
          <p14:tracePt t="132015" x="3562350" y="5162550"/>
          <p14:tracePt t="132067" x="3514725" y="5214938"/>
          <p14:tracePt t="132072" x="3509963" y="5219700"/>
          <p14:tracePt t="132136" x="3490913" y="5243513"/>
          <p14:tracePt t="132202" x="3467100" y="5253038"/>
          <p14:tracePt t="132298" x="3457575" y="5262563"/>
          <p14:tracePt t="132336" x="3457575" y="5267325"/>
          <p14:tracePt t="132403" x="3371850" y="5329238"/>
          <p14:tracePt t="132408" x="3367088" y="5334000"/>
          <p14:tracePt t="132418" x="3362325" y="5338763"/>
          <p14:tracePt t="132424" x="3357563" y="5343525"/>
          <p14:tracePt t="132454" x="3348038" y="5353050"/>
          <p14:tracePt t="132523" x="3328988" y="5372100"/>
          <p14:tracePt t="132525" x="3328988" y="5376863"/>
          <p14:tracePt t="132560" x="3309938" y="5386388"/>
          <p14:tracePt t="132564" x="3300413" y="5400675"/>
          <p14:tracePt t="132634" x="3200400" y="5472113"/>
          <p14:tracePt t="132638" x="3200400" y="5476875"/>
          <p14:tracePt t="132710" x="3186113" y="5486400"/>
          <p14:tracePt t="132713" x="3181350" y="5491163"/>
          <p14:tracePt t="132781" x="3105150" y="5519738"/>
          <p14:tracePt t="132788" x="3095625" y="5524500"/>
          <p14:tracePt t="132857" x="2809875" y="5595938"/>
          <p14:tracePt t="132921" x="2747963" y="5600700"/>
          <p14:tracePt t="132987" x="2643188" y="5614988"/>
          <p14:tracePt t="133022" x="2586038" y="5614988"/>
          <p14:tracePt t="133093" x="2481263" y="5614988"/>
          <p14:tracePt t="133096" x="2462213" y="5614988"/>
          <p14:tracePt t="133138" x="2366963" y="5614988"/>
          <p14:tracePt t="133140" x="2352675" y="5614988"/>
          <p14:tracePt t="133213" x="2157413" y="5629275"/>
          <p14:tracePt t="133216" x="2109788" y="5634038"/>
          <p14:tracePt t="133291" x="2066925" y="5634038"/>
          <p14:tracePt t="133319" x="2062163" y="5634038"/>
          <p14:tracePt t="133408" x="1981200" y="5634038"/>
          <p14:tracePt t="133413" x="1976438" y="5634038"/>
          <p14:tracePt t="133477" x="1928813" y="5634038"/>
          <p14:tracePt t="133568" x="1885950" y="5634038"/>
          <p14:tracePt t="133617" x="1819275" y="5634038"/>
          <p14:tracePt t="133621" x="1800225" y="5634038"/>
          <p14:tracePt t="133659" x="1757363" y="5648325"/>
          <p14:tracePt t="133672" x="1733550" y="5653088"/>
          <p14:tracePt t="133726" x="1704975" y="5657850"/>
          <p14:tracePt t="133846" x="1700213" y="5657850"/>
          <p14:tracePt t="133927" x="1700213" y="5653088"/>
          <p14:tracePt t="134015" x="1700213" y="5586413"/>
          <p14:tracePt t="134094" x="1700213" y="5548313"/>
          <p14:tracePt t="134139" x="1714500" y="5534025"/>
          <p14:tracePt t="134215" x="1757363" y="5500688"/>
          <p14:tracePt t="134297" x="1952625" y="5419725"/>
          <p14:tracePt t="134384" x="1981200" y="5414963"/>
          <p14:tracePt t="134472" x="2009775" y="5405438"/>
          <p14:tracePt t="134478" x="2014538" y="5405438"/>
          <p14:tracePt t="134484" x="2024063" y="5400675"/>
          <p14:tracePt t="134559" x="2076450" y="5386388"/>
          <p14:tracePt t="134637" x="2085975" y="5386388"/>
          <p14:tracePt t="134783" x="2133600" y="5386388"/>
          <p14:tracePt t="134858" x="2185988" y="5386388"/>
          <p14:tracePt t="134864" x="2205038" y="5386388"/>
          <p14:tracePt t="134868" x="2243138" y="5386388"/>
          <p14:tracePt t="134874" x="2281238" y="5386388"/>
          <p14:tracePt t="134914" x="2371725" y="5386388"/>
          <p14:tracePt t="134918" x="2376488" y="5386388"/>
          <p14:tracePt t="134954" x="2390775" y="5386388"/>
          <p14:tracePt t="135029" x="2533650" y="5400675"/>
          <p14:tracePt t="135111" x="2747963" y="5410200"/>
          <p14:tracePt t="135154" x="2790825" y="5410200"/>
          <p14:tracePt t="135196" x="2919413" y="5419725"/>
          <p14:tracePt t="135276" x="3124200" y="5419725"/>
          <p14:tracePt t="135278" x="3143250" y="5419725"/>
          <p14:tracePt t="135352" x="3290888" y="5405438"/>
          <p14:tracePt t="135426" x="3371850" y="5405438"/>
          <p14:tracePt t="135430" x="3405188" y="5400675"/>
          <p14:tracePt t="135468" x="3529013" y="5395913"/>
          <p14:tracePt t="135511" x="3648075" y="5381625"/>
          <p14:tracePt t="135518" x="3667125" y="5381625"/>
          <p14:tracePt t="135603" x="3910013" y="5362575"/>
          <p14:tracePt t="135642" x="3919538" y="5362575"/>
          <p14:tracePt t="135731" x="3938588" y="5357813"/>
          <p14:tracePt t="135843" x="3967163" y="5357813"/>
          <p14:tracePt t="135918" x="4005263" y="5357813"/>
          <p14:tracePt t="136665" x="4019550" y="5357813"/>
          <p14:tracePt t="136699" x="4038600" y="5353050"/>
          <p14:tracePt t="136701" x="4043363" y="5348288"/>
          <p14:tracePt t="136745" x="4067175" y="5338763"/>
          <p14:tracePt t="136748" x="4071938" y="5338763"/>
          <p14:tracePt t="136784" x="4100513" y="5324475"/>
          <p14:tracePt t="136859" x="4110038" y="5324475"/>
          <p14:tracePt t="136933" x="4124325" y="5324475"/>
          <p14:tracePt t="137074" x="4133850" y="5319713"/>
          <p14:tracePt t="137147" x="4195763" y="5300663"/>
          <p14:tracePt t="137152" x="4210050" y="5295900"/>
          <p14:tracePt t="137227" x="4291013" y="5281613"/>
          <p14:tracePt t="137231" x="4305300" y="5281613"/>
          <p14:tracePt t="137264" x="4319588" y="5281613"/>
          <p14:tracePt t="137392" x="4324350" y="5281613"/>
          <p14:tracePt t="137494" x="4348163" y="5276850"/>
          <p14:tracePt t="137497" x="4352925" y="5276850"/>
          <p14:tracePt t="137595" x="4429125" y="5276850"/>
          <p14:tracePt t="137635" x="4467225" y="5272088"/>
          <p14:tracePt t="137640" x="4471988" y="5272088"/>
          <p14:tracePt t="137675" x="4500563" y="5262563"/>
          <p14:tracePt t="137679" x="4519613" y="5257800"/>
          <p14:tracePt t="137686" x="4533900" y="5257800"/>
          <p14:tracePt t="137719" x="4600575" y="5238750"/>
          <p14:tracePt t="137762" x="4652963" y="5219700"/>
          <p14:tracePt t="137828" x="4662488" y="5219700"/>
          <p14:tracePt t="144650" x="4738688" y="5219700"/>
          <p14:tracePt t="144696" x="4767263" y="5219700"/>
          <p14:tracePt t="144775" x="4838700" y="5219700"/>
          <p14:tracePt t="144781" x="4848225" y="5219700"/>
          <p14:tracePt t="144823" x="4919663" y="5219700"/>
          <p14:tracePt t="144858" x="5005388" y="5219700"/>
          <p14:tracePt t="144900" x="5053013" y="5219700"/>
          <p14:tracePt t="144902" x="5057775" y="5219700"/>
          <p14:tracePt t="144977" x="5162550" y="5219700"/>
          <p14:tracePt t="144983" x="5172075" y="5219700"/>
          <p14:tracePt t="145023" x="5272088" y="5219700"/>
          <p14:tracePt t="145059" x="5410200" y="5219700"/>
          <p14:tracePt t="145140" x="5462588" y="5224463"/>
          <p14:tracePt t="145217" x="5667375" y="5229225"/>
          <p14:tracePt t="145294" x="5667375" y="5233988"/>
          <p14:tracePt t="145901"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53C0C803-6387-4995-846A-8D86944F4562}"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1ECFF8E0-E371-490F-B0AD-1A61A97631B3}" type="slidenum">
              <a:rPr lang="en-US" altLang="zh-CN"/>
              <a:pPr>
                <a:defRPr/>
              </a:pPr>
              <a:t>4</a:t>
            </a:fld>
            <a:endParaRPr lang="en-US" altLang="zh-CN"/>
          </a:p>
        </p:txBody>
      </p:sp>
      <p:sp>
        <p:nvSpPr>
          <p:cNvPr id="91138" name="Rectangle 2"/>
          <p:cNvSpPr>
            <a:spLocks noGrp="1" noChangeArrowheads="1"/>
          </p:cNvSpPr>
          <p:nvPr>
            <p:ph type="title"/>
          </p:nvPr>
        </p:nvSpPr>
        <p:spPr/>
        <p:txBody>
          <a:bodyPr/>
          <a:lstStyle/>
          <a:p>
            <a:pPr eaLnBrk="1" hangingPunct="1">
              <a:defRPr/>
            </a:pPr>
            <a:r>
              <a:rPr lang="en-US" altLang="zh-CN" smtClean="0"/>
              <a:t>2 </a:t>
            </a:r>
            <a:r>
              <a:rPr lang="zh-CN" altLang="en-US" smtClean="0"/>
              <a:t>数组的使用</a:t>
            </a:r>
          </a:p>
        </p:txBody>
      </p:sp>
      <p:sp>
        <p:nvSpPr>
          <p:cNvPr id="91139" name="Rectangle 3"/>
          <p:cNvSpPr>
            <a:spLocks noGrp="1" noChangeArrowheads="1"/>
          </p:cNvSpPr>
          <p:nvPr>
            <p:ph type="body" idx="1"/>
          </p:nvPr>
        </p:nvSpPr>
        <p:spPr>
          <a:xfrm>
            <a:off x="457200" y="1066800"/>
            <a:ext cx="8229600" cy="4530725"/>
          </a:xfrm>
        </p:spPr>
        <p:txBody>
          <a:bodyPr/>
          <a:lstStyle/>
          <a:p>
            <a:pPr marL="0" indent="0" eaLnBrk="1" hangingPunct="1">
              <a:lnSpc>
                <a:spcPct val="90000"/>
              </a:lnSpc>
              <a:buNone/>
            </a:pPr>
            <a:r>
              <a:rPr lang="en-US" altLang="zh-CN" sz="2400" dirty="0" smtClean="0"/>
              <a:t>% coin </a:t>
            </a:r>
          </a:p>
          <a:p>
            <a:pPr marL="0" indent="0" eaLnBrk="1" hangingPunct="1">
              <a:lnSpc>
                <a:spcPct val="90000"/>
              </a:lnSpc>
              <a:buNone/>
            </a:pPr>
            <a:r>
              <a:rPr lang="en-US" altLang="zh-CN" sz="2400" dirty="0" smtClean="0"/>
              <a:t>C0 interpreter (coin) 0.3.2 'Nickel'</a:t>
            </a:r>
          </a:p>
          <a:p>
            <a:pPr marL="0" indent="0" eaLnBrk="1" hangingPunct="1">
              <a:lnSpc>
                <a:spcPct val="90000"/>
              </a:lnSpc>
              <a:buNone/>
            </a:pPr>
            <a:r>
              <a:rPr lang="en-US" altLang="zh-CN" sz="2400" dirty="0" smtClean="0"/>
              <a:t>Type `#help' for help or `#quit' to exit.</a:t>
            </a:r>
          </a:p>
          <a:p>
            <a:pPr marL="0" indent="0" eaLnBrk="1" hangingPunct="1">
              <a:lnSpc>
                <a:spcPct val="90000"/>
              </a:lnSpc>
              <a:buNone/>
            </a:pPr>
            <a:r>
              <a:rPr lang="en-US" altLang="zh-CN" sz="2400" dirty="0" smtClean="0"/>
              <a:t>--&gt; </a:t>
            </a:r>
            <a:r>
              <a:rPr lang="en-US" altLang="zh-CN" sz="2400" dirty="0" err="1" smtClean="0"/>
              <a:t>int</a:t>
            </a:r>
            <a:r>
              <a:rPr lang="en-US" altLang="zh-CN" sz="2400" dirty="0" smtClean="0"/>
              <a:t>[] A = </a:t>
            </a:r>
            <a:r>
              <a:rPr lang="en-US" altLang="zh-CN" sz="2400" dirty="0" err="1" smtClean="0"/>
              <a:t>alloc_array</a:t>
            </a:r>
            <a:r>
              <a:rPr lang="en-US" altLang="zh-CN" sz="2400" dirty="0" smtClean="0"/>
              <a:t>(</a:t>
            </a:r>
            <a:r>
              <a:rPr lang="en-US" altLang="zh-CN" sz="2400" dirty="0" err="1" smtClean="0"/>
              <a:t>int</a:t>
            </a:r>
            <a:r>
              <a:rPr lang="en-US" altLang="zh-CN" sz="2400" dirty="0" smtClean="0"/>
              <a:t>, 10);</a:t>
            </a:r>
          </a:p>
          <a:p>
            <a:pPr marL="0" indent="0" eaLnBrk="1" hangingPunct="1">
              <a:lnSpc>
                <a:spcPct val="90000"/>
              </a:lnSpc>
              <a:buNone/>
            </a:pPr>
            <a:r>
              <a:rPr lang="en-US" altLang="zh-CN" sz="2400" dirty="0" smtClean="0"/>
              <a:t>A is 0x603A50 (</a:t>
            </a:r>
            <a:r>
              <a:rPr lang="en-US" altLang="zh-CN" sz="2400" dirty="0" err="1" smtClean="0"/>
              <a:t>int</a:t>
            </a:r>
            <a:r>
              <a:rPr lang="en-US" altLang="zh-CN" sz="2400" dirty="0" smtClean="0"/>
              <a:t>[] with 10 elements)</a:t>
            </a:r>
          </a:p>
          <a:p>
            <a:pPr marL="0" indent="0" eaLnBrk="1" hangingPunct="1">
              <a:lnSpc>
                <a:spcPct val="90000"/>
              </a:lnSpc>
              <a:buNone/>
            </a:pPr>
            <a:r>
              <a:rPr lang="en-US" altLang="zh-CN" sz="2400" dirty="0" smtClean="0"/>
              <a:t>--&gt;</a:t>
            </a:r>
            <a:endParaRPr lang="zh-CN" altLang="en-US" sz="2400" dirty="0" smtClean="0"/>
          </a:p>
        </p:txBody>
      </p:sp>
      <p:pic>
        <p:nvPicPr>
          <p:cNvPr id="8" name="音频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076893518"/>
      </p:ext>
    </p:extLst>
  </p:cSld>
  <p:clrMapOvr>
    <a:masterClrMapping/>
  </p:clrMapOvr>
  <mc:AlternateContent xmlns:mc="http://schemas.openxmlformats.org/markup-compatibility/2006">
    <mc:Choice xmlns:p14="http://schemas.microsoft.com/office/powerpoint/2010/main" Requires="p14">
      <p:transition spd="slow" p14:dur="2000" advTm="52901"/>
    </mc:Choice>
    <mc:Fallback>
      <p:transition spd="slow" advTm="52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4600" x="4214813" y="3586163"/>
          <p14:tracePt t="4667" x="4019550" y="3443288"/>
          <p14:tracePt t="4694" x="3824288" y="3328988"/>
          <p14:tracePt t="4723" x="3648075" y="3248025"/>
          <p14:tracePt t="4755" x="3452813" y="3176588"/>
          <p14:tracePt t="4791" x="3209925" y="3086100"/>
          <p14:tracePt t="4819" x="3124200" y="3048000"/>
          <p14:tracePt t="4823" x="3067050" y="3024188"/>
          <p14:tracePt t="4838" x="3019425" y="3000375"/>
          <p14:tracePt t="4851" x="2957513" y="2967038"/>
          <p14:tracePt t="4883" x="2871788" y="2924175"/>
          <p14:tracePt t="4888" x="2847975" y="2909888"/>
          <p14:tracePt t="4927" x="2752725" y="2852738"/>
          <p14:tracePt t="4942" x="2705100" y="2828925"/>
          <p14:tracePt t="4980" x="2447925" y="2719388"/>
          <p14:tracePt t="5026" x="2105025" y="2538413"/>
          <p14:tracePt t="5043" x="2000250" y="2486025"/>
          <p14:tracePt t="5071" x="1790700" y="2357438"/>
          <p14:tracePt t="5101" x="1657350" y="2252663"/>
          <p14:tracePt t="5131" x="1585913" y="2205038"/>
          <p14:tracePt t="5163" x="1547813" y="2162175"/>
          <p14:tracePt t="5167" x="1538288" y="2152650"/>
          <p14:tracePt t="5195" x="1490663" y="2114550"/>
          <p14:tracePt t="5212" x="1462088" y="2095500"/>
          <p14:tracePt t="5254" x="1414463" y="2057400"/>
          <p14:tracePt t="5255" x="1404938" y="2047875"/>
          <p14:tracePt t="5287" x="1395413" y="2033588"/>
          <p14:tracePt t="5316" x="1385888" y="2024063"/>
          <p14:tracePt t="5332" x="1381125" y="2024063"/>
          <p14:tracePt t="5416" x="1314450" y="1928813"/>
          <p14:tracePt t="5432" x="1266825" y="1862138"/>
          <p14:tracePt t="5464" x="1181100" y="1738313"/>
          <p14:tracePt t="5467" x="1157288" y="1704975"/>
          <p14:tracePt t="5507" x="1128713" y="1633538"/>
          <p14:tracePt t="5526" x="1128713" y="1628775"/>
          <p14:tracePt t="5668" x="1128713" y="1609725"/>
          <p14:tracePt t="5682" x="1123950" y="1585913"/>
          <p14:tracePt t="5685" x="1123950" y="1576388"/>
          <p14:tracePt t="5697" x="1119188" y="1566863"/>
          <p14:tracePt t="5721" x="1114425" y="1543050"/>
          <p14:tracePt t="5744" x="1114425" y="1533525"/>
          <p14:tracePt t="5779" x="1114425" y="1519238"/>
          <p14:tracePt t="5782" x="1114425" y="1509713"/>
          <p14:tracePt t="5791" x="1114425" y="1500188"/>
          <p14:tracePt t="5839" x="1114425" y="1490663"/>
          <p14:tracePt t="6006" x="1114425" y="1495425"/>
          <p14:tracePt t="6039" x="1114425" y="1533525"/>
          <p14:tracePt t="6087" x="1109663" y="1538288"/>
          <p14:tracePt t="6150" x="1100138" y="1562100"/>
          <p14:tracePt t="6194" x="1085850" y="1585913"/>
          <p14:tracePt t="6246" x="1076325" y="1614488"/>
          <p14:tracePt t="6278" x="1057275" y="1662113"/>
          <p14:tracePt t="6291" x="1052513" y="1685925"/>
          <p14:tracePt t="6318" x="1047750" y="1704975"/>
          <p14:tracePt t="6353" x="1042988" y="1747838"/>
          <p14:tracePt t="6382" x="1038225" y="1809750"/>
          <p14:tracePt t="6411" x="1028700" y="1862138"/>
          <p14:tracePt t="6463" x="1023938" y="1905000"/>
          <p14:tracePt t="6465" x="1019175" y="1924050"/>
          <p14:tracePt t="6506" x="1019175" y="1947863"/>
          <p14:tracePt t="6540" x="1019175" y="1981200"/>
          <p14:tracePt t="6582" x="1019175" y="2052638"/>
          <p14:tracePt t="6617" x="1019175" y="2119313"/>
          <p14:tracePt t="6632" x="1019175" y="2138363"/>
          <p14:tracePt t="6660" x="1019175" y="2185988"/>
          <p14:tracePt t="6677" x="1023938" y="2205038"/>
          <p14:tracePt t="6724" x="1057275" y="2252663"/>
          <p14:tracePt t="6725" x="1071563" y="2271713"/>
          <p14:tracePt t="6757" x="1090613" y="2286000"/>
          <p14:tracePt t="6774" x="1123950" y="2314575"/>
          <p14:tracePt t="6804" x="1185863" y="2376488"/>
          <p14:tracePt t="6821" x="1243013" y="2405063"/>
          <p14:tracePt t="6851" x="1295400" y="2428875"/>
          <p14:tracePt t="6865" x="1328738" y="2433638"/>
          <p14:tracePt t="7088" x="1328738" y="2438400"/>
          <p14:tracePt t="7114" x="1328738" y="2443163"/>
          <p14:tracePt t="7147" x="1281113" y="2457450"/>
          <p14:tracePt t="7179" x="1204913" y="2486025"/>
          <p14:tracePt t="7195" x="1171575" y="2495550"/>
          <p14:tracePt t="7211" x="1147763" y="2500313"/>
          <p14:tracePt t="7238" x="1133475" y="2509838"/>
          <p14:tracePt t="7258" x="1123950" y="2514600"/>
          <p14:tracePt t="7274" x="1109663" y="2519363"/>
          <p14:tracePt t="7307" x="1090613" y="2528888"/>
          <p14:tracePt t="7324" x="1081088" y="2538413"/>
          <p14:tracePt t="7325" x="1076325" y="2538413"/>
          <p14:tracePt t="7334" x="1071563" y="2543175"/>
          <p14:tracePt t="7365" x="1047750" y="2547938"/>
          <p14:tracePt t="7380" x="1042988" y="2552700"/>
          <p14:tracePt t="7396" x="1038225" y="2557463"/>
          <p14:tracePt t="7540" x="1038225" y="2562225"/>
          <p14:tracePt t="7566" x="1033463" y="2566988"/>
          <p14:tracePt t="7618" x="1033463" y="2571750"/>
          <p14:tracePt t="7787" x="1033463" y="2576513"/>
          <p14:tracePt t="8041" x="1085850" y="2614613"/>
          <p14:tracePt t="8074" x="1138238" y="2628900"/>
          <p14:tracePt t="8076" x="1147763" y="2633663"/>
          <p14:tracePt t="8087" x="1162050" y="2633663"/>
          <p14:tracePt t="8106" x="1185863" y="2638425"/>
          <p14:tracePt t="8137" x="1200150" y="2638425"/>
          <p14:tracePt t="8147" x="1204913" y="2638425"/>
          <p14:tracePt t="8165" x="1223963" y="2638425"/>
          <p14:tracePt t="8168" x="1228725" y="2638425"/>
          <p14:tracePt t="8211" x="1333500" y="2638425"/>
          <p14:tracePt t="8230" x="1366838" y="2638425"/>
          <p14:tracePt t="8279" x="1433513" y="2638425"/>
          <p14:tracePt t="8294" x="1462088" y="2638425"/>
          <p14:tracePt t="8320" x="1533525" y="2638425"/>
          <p14:tracePt t="8343" x="1600200" y="2638425"/>
          <p14:tracePt t="8383" x="1681163" y="2638425"/>
          <p14:tracePt t="8387" x="1690688" y="2638425"/>
          <p14:tracePt t="8415" x="1757363" y="2638425"/>
          <p14:tracePt t="8434" x="1814513" y="2638425"/>
          <p14:tracePt t="8437" x="1828800" y="2638425"/>
          <p14:tracePt t="8447" x="1857375" y="2638425"/>
          <p14:tracePt t="8463" x="1909763" y="2638425"/>
          <p14:tracePt t="8470" x="1938338" y="2638425"/>
          <p14:tracePt t="8479" x="1962150" y="2638425"/>
          <p14:tracePt t="8482" x="1981200" y="2638425"/>
          <p14:tracePt t="8491" x="2019300" y="2638425"/>
          <p14:tracePt t="8506" x="2071688" y="2643188"/>
          <p14:tracePt t="8540" x="2181225" y="2643188"/>
          <p14:tracePt t="8544" x="2185988" y="2643188"/>
          <p14:tracePt t="8574" x="2243138" y="2643188"/>
          <p14:tracePt t="8580" x="2257425" y="2643188"/>
          <p14:tracePt t="8600" x="2300288" y="2643188"/>
          <p14:tracePt t="8603" x="2338388" y="2643188"/>
          <p14:tracePt t="8622" x="2386013" y="2643188"/>
          <p14:tracePt t="8628" x="2471738" y="2643188"/>
          <p14:tracePt t="8637" x="2547938" y="2643188"/>
          <p14:tracePt t="8641" x="2624138" y="2643188"/>
          <p14:tracePt t="8662" x="2738438" y="2643188"/>
          <p14:tracePt t="8685" x="2947988" y="2643188"/>
          <p14:tracePt t="8694" x="3014663" y="2643188"/>
          <p14:tracePt t="8698" x="3086100" y="2652713"/>
          <p14:tracePt t="8714" x="3157538" y="2657475"/>
          <p14:tracePt t="8728" x="3214688" y="2667000"/>
          <p14:tracePt t="8747" x="3333750" y="2667000"/>
          <p14:tracePt t="8773" x="3457575" y="2671763"/>
          <p14:tracePt t="8793" x="3667125" y="2671763"/>
          <p14:tracePt t="8820" x="3886200" y="2671763"/>
          <p14:tracePt t="8839" x="3990975" y="2671763"/>
          <p14:tracePt t="8867" x="4090988" y="2671763"/>
          <p14:tracePt t="8890" x="4133850" y="2671763"/>
          <p14:tracePt t="8904" x="4162425" y="2671763"/>
          <p14:tracePt t="8913" x="4176713" y="2671763"/>
          <p14:tracePt t="8919" x="4191000" y="2671763"/>
          <p14:tracePt t="8933" x="4200525" y="2671763"/>
          <p14:tracePt t="8975" x="4219575" y="2671763"/>
          <p14:tracePt t="8992" x="4300538" y="2681288"/>
          <p14:tracePt t="8996" x="4324350" y="2681288"/>
          <p14:tracePt t="9004" x="4343400" y="2681288"/>
          <p14:tracePt t="9010" x="4371975" y="2681288"/>
          <p14:tracePt t="9037" x="4452938" y="2681288"/>
          <p14:tracePt t="9067" x="4500563" y="2681288"/>
          <p14:tracePt t="9101" x="4538663" y="2681288"/>
          <p14:tracePt t="9104" x="4548188" y="2681288"/>
          <p14:tracePt t="9123" x="4567238" y="2681288"/>
          <p14:tracePt t="9127" x="4572000" y="2681288"/>
          <p14:tracePt t="9135" x="4581525" y="2681288"/>
          <p14:tracePt t="9151" x="4595813" y="2681288"/>
          <p14:tracePt t="9167" x="4624388" y="2681288"/>
          <p14:tracePt t="9180" x="4657725" y="2681288"/>
          <p14:tracePt t="9185" x="4676775" y="2681288"/>
          <p14:tracePt t="9198" x="4705350" y="2681288"/>
          <p14:tracePt t="9225" x="4819650" y="2681288"/>
          <p14:tracePt t="9255" x="4886325" y="2681288"/>
          <p14:tracePt t="9287" x="4905375" y="2681288"/>
          <p14:tracePt t="9351" x="4924425" y="2676525"/>
          <p14:tracePt t="9354" x="4929188" y="2676525"/>
          <p14:tracePt t="9384" x="4933950" y="2671763"/>
          <p14:tracePt t="9448" x="4976813" y="2671763"/>
          <p14:tracePt t="9450" x="4995863" y="2671763"/>
          <p14:tracePt t="9474" x="5019675" y="2667000"/>
          <p14:tracePt t="9493" x="5029200" y="2667000"/>
          <p14:tracePt t="9572" x="5043488" y="2662238"/>
          <p14:tracePt t="10410" x="5053013" y="2662238"/>
          <p14:tracePt t="10661" x="5067300" y="2662238"/>
          <p14:tracePt t="11212" x="0" y="0"/>
        </p14:tracePtLst>
        <p14:tracePtLst>
          <p14:tracePt t="12338" x="809625" y="3067050"/>
          <p14:tracePt t="12727" x="819150" y="3067050"/>
          <p14:tracePt t="12791" x="828675" y="3067050"/>
          <p14:tracePt t="12820" x="857250" y="3067050"/>
          <p14:tracePt t="12852" x="895350" y="3067050"/>
          <p14:tracePt t="12885" x="947738" y="3067050"/>
          <p14:tracePt t="12915" x="1052513" y="3067050"/>
          <p14:tracePt t="12943" x="1057275" y="3067050"/>
          <p14:tracePt t="13056" x="1047750" y="3067050"/>
          <p14:tracePt t="13070" x="1042988" y="3067050"/>
          <p14:tracePt t="13086" x="1033463" y="3067050"/>
          <p14:tracePt t="13115" x="995363" y="3067050"/>
          <p14:tracePt t="13118" x="985838" y="3067050"/>
          <p14:tracePt t="13133" x="966788" y="3067050"/>
          <p14:tracePt t="13161" x="871538" y="3067050"/>
          <p14:tracePt t="13195" x="776288" y="3067050"/>
          <p14:tracePt t="13198" x="747713" y="3067050"/>
          <p14:tracePt t="13242" x="709613" y="3067050"/>
          <p14:tracePt t="13543" x="695325" y="3067050"/>
          <p14:tracePt t="13556" x="685800" y="3067050"/>
          <p14:tracePt t="13603" x="676275" y="3067050"/>
          <p14:tracePt t="13604" x="657225" y="3067050"/>
          <p14:tracePt t="13647" x="571500" y="3081338"/>
          <p14:tracePt t="13649" x="561975" y="3081338"/>
          <p14:tracePt t="13988" x="571500" y="3081338"/>
          <p14:tracePt t="14027" x="614363" y="3081338"/>
          <p14:tracePt t="14058" x="666750" y="3081338"/>
          <p14:tracePt t="14074" x="700088" y="3081338"/>
          <p14:tracePt t="14102" x="752475" y="3081338"/>
          <p14:tracePt t="14106" x="766763" y="3081338"/>
          <p14:tracePt t="14107" x="771525" y="3081338"/>
          <p14:tracePt t="14150" x="800100" y="3081338"/>
          <p14:tracePt t="14154" x="804863" y="3081338"/>
          <p14:tracePt t="14193" x="833438" y="3081338"/>
          <p14:tracePt t="14197" x="847725" y="3081338"/>
          <p14:tracePt t="14214" x="900113" y="3081338"/>
          <p14:tracePt t="14224" x="904875" y="3081338"/>
          <p14:tracePt t="14227" x="933450" y="3081338"/>
          <p14:tracePt t="14258" x="1062038" y="3076575"/>
          <p14:tracePt t="14287" x="1200150" y="3062288"/>
          <p14:tracePt t="14320" x="1376363" y="3057525"/>
          <p14:tracePt t="14348" x="1452563" y="3057525"/>
          <p14:tracePt t="14385" x="1766888" y="3057525"/>
          <p14:tracePt t="14404" x="1852613" y="3057525"/>
          <p14:tracePt t="14437" x="2147888" y="3057525"/>
          <p14:tracePt t="14447" x="2205038" y="3057525"/>
          <p14:tracePt t="14477" x="2309813" y="3057525"/>
          <p14:tracePt t="14505" x="2452688" y="3057525"/>
          <p14:tracePt t="14537" x="2681288" y="3057525"/>
          <p14:tracePt t="14568" x="2909888" y="3057525"/>
          <p14:tracePt t="14601" x="3271838" y="3076575"/>
          <p14:tracePt t="14629" x="3500438" y="3081338"/>
          <p14:tracePt t="14662" x="3657600" y="3081338"/>
          <p14:tracePt t="14692" x="3762375" y="3081338"/>
          <p14:tracePt t="14722" x="3886200" y="3081338"/>
          <p14:tracePt t="14755" x="4033838" y="3081338"/>
          <p14:tracePt t="14801" x="4119563" y="3095625"/>
          <p14:tracePt t="14832" x="4257675" y="3095625"/>
          <p14:tracePt t="14834" x="4314825" y="3095625"/>
          <p14:tracePt t="14848" x="4352925" y="3095625"/>
          <p14:tracePt t="14895" x="4500563" y="3095625"/>
          <p14:tracePt t="14932" x="4591050" y="3095625"/>
          <p14:tracePt t="14976" x="4676775" y="3095625"/>
          <p14:tracePt t="15004" x="4743450" y="3095625"/>
          <p14:tracePt t="15054" x="4957763" y="3095625"/>
          <p14:tracePt t="15058" x="5005388" y="3095625"/>
          <p14:tracePt t="15069" x="5043488" y="3095625"/>
          <p14:tracePt t="15085" x="5110163" y="3095625"/>
          <p14:tracePt t="15119" x="5248275" y="3086100"/>
          <p14:tracePt t="15136" x="5300663" y="3086100"/>
          <p14:tracePt t="15161" x="5376863" y="3086100"/>
          <p14:tracePt t="15164" x="5410200" y="3086100"/>
          <p14:tracePt t="15181" x="5448300" y="3086100"/>
          <p14:tracePt t="15194" x="5486400" y="3086100"/>
          <p14:tracePt t="15206" x="5500688" y="3086100"/>
          <p14:tracePt t="15209" x="5510213" y="3086100"/>
          <p14:tracePt t="15226" x="5548313" y="3086100"/>
          <p14:tracePt t="15255" x="5648325" y="3086100"/>
          <p14:tracePt t="15290" x="5715000" y="3086100"/>
          <p14:tracePt t="15291" x="5724525" y="3086100"/>
          <p14:tracePt t="15307" x="5729288" y="3086100"/>
          <p14:tracePt t="15476" x="5681663" y="3100388"/>
          <p14:tracePt t="15505" x="5600700" y="3114675"/>
          <p14:tracePt t="15522" x="5514975" y="3124200"/>
          <p14:tracePt t="15523" x="5467350" y="3133725"/>
          <p14:tracePt t="15541" x="5286375" y="3148013"/>
          <p14:tracePt t="15551" x="5248275" y="3148013"/>
          <p14:tracePt t="15573" x="5014913" y="3176588"/>
          <p14:tracePt t="15588" x="4881563" y="3195638"/>
          <p14:tracePt t="15614" x="4648200" y="3214688"/>
          <p14:tracePt t="15617" x="4533900" y="3224213"/>
          <p14:tracePt t="15620" x="4414838" y="3224213"/>
          <p14:tracePt t="15650" x="4076700" y="3224213"/>
          <p14:tracePt t="15663" x="3871913" y="3224213"/>
          <p14:tracePt t="15679" x="3686175" y="3224213"/>
          <p14:tracePt t="15695" x="3433763" y="3224213"/>
          <p14:tracePt t="15714" x="3162300" y="3224213"/>
          <p14:tracePt t="15731" x="3014663" y="3224213"/>
          <p14:tracePt t="15734" x="2909888" y="3224213"/>
          <p14:tracePt t="15749" x="2757488" y="3224213"/>
          <p14:tracePt t="15756" x="2652713" y="3219450"/>
          <p14:tracePt t="15776" x="2519363" y="3219450"/>
          <p14:tracePt t="15779" x="2424113" y="3219450"/>
          <p14:tracePt t="15789" x="2386013" y="3219450"/>
          <p14:tracePt t="15806" x="2224088" y="3214688"/>
          <p14:tracePt t="15808" x="2195513" y="3214688"/>
          <p14:tracePt t="15818" x="2128838" y="3214688"/>
          <p14:tracePt t="15831" x="2105025" y="3214688"/>
          <p14:tracePt t="15835" x="2038350" y="3214688"/>
          <p14:tracePt t="15857" x="1881188" y="3214688"/>
          <p14:tracePt t="15865" x="1852613" y="3214688"/>
          <p14:tracePt t="15882" x="1766888" y="3205163"/>
          <p14:tracePt t="15886" x="1704975" y="3200400"/>
          <p14:tracePt t="15931" x="1433513" y="3171825"/>
          <p14:tracePt t="15975" x="1243013" y="3157538"/>
          <p14:tracePt t="16004" x="1209675" y="3152775"/>
          <p14:tracePt t="16054" x="1133475" y="3143250"/>
          <p14:tracePt t="16057" x="1095375" y="3143250"/>
          <p14:tracePt t="16071" x="1009650" y="3133725"/>
          <p14:tracePt t="16100" x="862013" y="3119438"/>
          <p14:tracePt t="16102" x="823913" y="3114675"/>
          <p14:tracePt t="16116" x="771525" y="3109913"/>
          <p14:tracePt t="16145" x="742950" y="3105150"/>
          <p14:tracePt t="16427" x="747713" y="3100388"/>
          <p14:tracePt t="16442" x="771525" y="3095625"/>
          <p14:tracePt t="16472" x="895350" y="3081338"/>
          <p14:tracePt t="16510" x="1081088" y="3062288"/>
          <p14:tracePt t="16527" x="1138238" y="3062288"/>
          <p14:tracePt t="16555" x="1243013" y="3057525"/>
          <p14:tracePt t="16558" x="1281113" y="3057525"/>
          <p14:tracePt t="16571" x="1295400" y="3057525"/>
          <p14:tracePt t="16588" x="1390650" y="3057525"/>
          <p14:tracePt t="16602" x="1428750" y="3057525"/>
          <p14:tracePt t="16604" x="1443038" y="3057525"/>
          <p14:tracePt t="16619" x="1495425" y="3057525"/>
          <p14:tracePt t="16632" x="1504950" y="3057525"/>
          <p14:tracePt t="16648" x="1524000" y="3057525"/>
          <p14:tracePt t="16677" x="1571625" y="3057525"/>
          <p14:tracePt t="16723" x="1700213" y="3057525"/>
          <p14:tracePt t="16757" x="1795463" y="3057525"/>
          <p14:tracePt t="16763" x="1824038" y="3057525"/>
          <p14:tracePt t="16801" x="1919288" y="3057525"/>
          <p14:tracePt t="16806" x="1938338" y="3057525"/>
          <p14:tracePt t="17039" x="1943100" y="3057525"/>
          <p14:tracePt t="17086" x="1995488" y="3076575"/>
          <p14:tracePt t="17090" x="2024063" y="3081338"/>
          <p14:tracePt t="17130" x="2233613" y="3109913"/>
          <p14:tracePt t="17134" x="2290763" y="3119438"/>
          <p14:tracePt t="17135" x="2376488" y="3124200"/>
          <p14:tracePt t="17149" x="2443163" y="3133725"/>
          <p14:tracePt t="17151" x="2500313" y="3138488"/>
          <p14:tracePt t="17163" x="2576513" y="3148013"/>
          <p14:tracePt t="17181" x="2752725" y="3162300"/>
          <p14:tracePt t="17194" x="2800350" y="3171825"/>
          <p14:tracePt t="17196" x="2838450" y="3171825"/>
          <p14:tracePt t="17211" x="2938463" y="3186113"/>
          <p14:tracePt t="17255" x="3019425" y="3186113"/>
          <p14:tracePt t="17352" x="3028950" y="3186113"/>
          <p14:tracePt t="17382" x="3081338" y="3171825"/>
          <p14:tracePt t="17385" x="3095625" y="3167063"/>
          <p14:tracePt t="17410" x="3138488" y="3157538"/>
          <p14:tracePt t="17443" x="3143250" y="3152775"/>
          <p14:tracePt t="17489" x="3171825" y="3148013"/>
          <p14:tracePt t="17524" x="3190875" y="3138488"/>
          <p14:tracePt t="17536" x="3200400" y="3138488"/>
          <p14:tracePt t="17756" x="3200400" y="3133725"/>
          <p14:tracePt t="17791" x="3195638" y="3114675"/>
          <p14:tracePt t="17824" x="3195638" y="3109913"/>
          <p14:tracePt t="17837" x="3190875" y="3105150"/>
          <p14:tracePt t="17853" x="3186113" y="3095625"/>
          <p14:tracePt t="17897" x="3171825" y="3076575"/>
          <p14:tracePt t="17943" x="3171825" y="3071813"/>
          <p14:tracePt t="18006" x="3157538" y="3071813"/>
          <p14:tracePt t="18041" x="3143250" y="3071813"/>
          <p14:tracePt t="18073" x="3128963" y="3071813"/>
          <p14:tracePt t="18087" x="3114675" y="3071813"/>
          <p14:tracePt t="18089" x="3105150" y="3071813"/>
          <p14:tracePt t="18104" x="3100388" y="3071813"/>
          <p14:tracePt t="18107" x="3090863" y="3071813"/>
          <p14:tracePt t="18164" x="3086100" y="3071813"/>
          <p14:tracePt t="18212" x="3076575" y="3071813"/>
          <p14:tracePt t="18255" x="3071813" y="3071813"/>
          <p14:tracePt t="18662" x="3081338" y="3071813"/>
          <p14:tracePt t="18694" x="3090863" y="3071813"/>
          <p14:tracePt t="18730" x="3100388" y="3076575"/>
          <p14:tracePt t="18740" x="3176588" y="3095625"/>
          <p14:tracePt t="18743" x="3200400" y="3105150"/>
          <p14:tracePt t="18758" x="3243263" y="3114675"/>
          <p14:tracePt t="18778" x="3305175" y="3119438"/>
          <p14:tracePt t="18786" x="3324225" y="3124200"/>
          <p14:tracePt t="18803" x="3333750" y="3124200"/>
          <p14:tracePt t="18833" x="3352800" y="3124200"/>
          <p14:tracePt t="18864" x="3371850" y="3124200"/>
          <p14:tracePt t="18896" x="3414713" y="3124200"/>
          <p14:tracePt t="18936" x="3509963" y="3124200"/>
          <p14:tracePt t="18946" x="3524250" y="3124200"/>
          <p14:tracePt t="18963" x="3576638" y="3124200"/>
          <p14:tracePt t="18994" x="3667125" y="3124200"/>
          <p14:tracePt t="18996" x="3695700" y="3124200"/>
          <p14:tracePt t="19023" x="3748088" y="3124200"/>
          <p14:tracePt t="19052" x="3805238" y="3124200"/>
          <p14:tracePt t="19057" x="3814763" y="3124200"/>
          <p14:tracePt t="19073" x="3843338" y="3124200"/>
          <p14:tracePt t="19090" x="3881438" y="3124200"/>
          <p14:tracePt t="19102" x="3929063" y="3124200"/>
          <p14:tracePt t="19118" x="3967163" y="3124200"/>
          <p14:tracePt t="19130" x="3981450" y="3124200"/>
          <p14:tracePt t="19132" x="3995738" y="3124200"/>
          <p14:tracePt t="19150" x="4019550" y="3124200"/>
          <p14:tracePt t="19162" x="4038600" y="3124200"/>
          <p14:tracePt t="19193" x="4071938" y="3124200"/>
          <p14:tracePt t="19224" x="4114800" y="3124200"/>
          <p14:tracePt t="19256" x="4157663" y="3124200"/>
          <p14:tracePt t="19286" x="4186238" y="3124200"/>
          <p14:tracePt t="19288" x="4191000" y="3124200"/>
          <p14:tracePt t="19300" x="4195763" y="3124200"/>
          <p14:tracePt t="19305" x="4200525" y="3124200"/>
          <p14:tracePt t="19320" x="4205288" y="3124200"/>
          <p14:tracePt t="19349" x="4233863" y="3124200"/>
          <p14:tracePt t="19364" x="4262438" y="3124200"/>
          <p14:tracePt t="19396" x="4324350" y="3124200"/>
          <p14:tracePt t="19428" x="4386263" y="3124200"/>
          <p14:tracePt t="19442" x="4424363" y="3124200"/>
          <p14:tracePt t="19459" x="4462463" y="3124200"/>
          <p14:tracePt t="19491" x="4591050" y="3124200"/>
          <p14:tracePt t="19535" x="4705350" y="3124200"/>
          <p14:tracePt t="19570" x="4781550" y="3124200"/>
          <p14:tracePt t="19617" x="4957763" y="3124200"/>
          <p14:tracePt t="19620" x="4981575" y="3124200"/>
          <p14:tracePt t="19631" x="4995863" y="3124200"/>
          <p14:tracePt t="19666" x="5057775" y="3124200"/>
          <p14:tracePt t="19680" x="5081588" y="3124200"/>
          <p14:tracePt t="19706" x="5114925" y="3124200"/>
          <p14:tracePt t="19739" x="5224463" y="3124200"/>
          <p14:tracePt t="19778" x="5305425" y="3124200"/>
          <p14:tracePt t="19806" x="5410200" y="3124200"/>
          <p14:tracePt t="19823" x="5448300" y="3124200"/>
          <p14:tracePt t="19839" x="5476875" y="3124200"/>
          <p14:tracePt t="19863" x="5529263" y="3124200"/>
          <p14:tracePt t="19880" x="5562600" y="3124200"/>
          <p14:tracePt t="19895" x="5581650" y="3124200"/>
          <p14:tracePt t="19928" x="5591175" y="3124200"/>
          <p14:tracePt t="19991" x="5605463" y="3124200"/>
          <p14:tracePt t="20008" x="5624513" y="3124200"/>
          <p14:tracePt t="20043" x="5629275" y="3124200"/>
          <p14:tracePt t="20104" x="5715000" y="3124200"/>
          <p14:tracePt t="20117" x="5748338" y="3124200"/>
          <p14:tracePt t="20131" x="5757863" y="3124200"/>
          <p14:tracePt t="20291" x="5691188" y="3138488"/>
          <p14:tracePt t="20321" x="5476875" y="3152775"/>
          <p14:tracePt t="20338" x="5257800" y="3167063"/>
          <p14:tracePt t="20351" x="5191125" y="3171825"/>
          <p14:tracePt t="20370" x="5019675" y="3186113"/>
          <p14:tracePt t="20403" x="4876800" y="3209925"/>
          <p14:tracePt t="20415" x="4805363" y="3214688"/>
          <p14:tracePt t="20445" x="4567238" y="3238500"/>
          <p14:tracePt t="20463" x="4433888" y="3243263"/>
          <p14:tracePt t="20493" x="4119563" y="3257550"/>
          <p14:tracePt t="20507" x="3971925" y="3267075"/>
          <p14:tracePt t="20537" x="3705225" y="3267075"/>
          <p14:tracePt t="20567" x="3443288" y="3267075"/>
          <p14:tracePt t="20570" x="3376613" y="3267075"/>
          <p14:tracePt t="20587" x="3224213" y="3267075"/>
          <p14:tracePt t="20606" x="3109913" y="3267075"/>
          <p14:tracePt t="20608" x="3033713" y="3267075"/>
          <p14:tracePt t="20652" x="2771775" y="3267075"/>
          <p14:tracePt t="20654" x="2743200" y="3267075"/>
          <p14:tracePt t="20681" x="2600325" y="3267075"/>
          <p14:tracePt t="20693" x="2505075" y="3267075"/>
          <p14:tracePt t="20723" x="2338388" y="3267075"/>
          <p14:tracePt t="20758" x="2190750" y="3267075"/>
          <p14:tracePt t="20787" x="2147888" y="3267075"/>
          <p14:tracePt t="20804" x="2076450" y="3267075"/>
          <p14:tracePt t="20818" x="2005013" y="3252788"/>
          <p14:tracePt t="20848" x="1928813" y="3243263"/>
          <p14:tracePt t="20882" x="1847850" y="3224213"/>
          <p14:tracePt t="20886" x="1828800" y="3224213"/>
          <p14:tracePt t="20928" x="1743075" y="3214688"/>
          <p14:tracePt t="20943" x="1709738" y="3205163"/>
          <p14:tracePt t="20978" x="1585913" y="3167063"/>
          <p14:tracePt t="21020" x="1571625" y="3157538"/>
          <p14:tracePt t="21052" x="1538288" y="3152775"/>
          <p14:tracePt t="21083" x="1462088" y="3124200"/>
          <p14:tracePt t="21119" x="1447800" y="3114675"/>
          <p14:tracePt t="21121" x="1443038" y="3114675"/>
          <p14:tracePt t="21150" x="1423988" y="3114675"/>
          <p14:tracePt t="21255" x="1404938" y="3114675"/>
          <p14:tracePt t="21289" x="1400175" y="3114675"/>
          <p14:tracePt t="21351" x="1357313" y="3109913"/>
          <p14:tracePt t="21371" x="1333500" y="3105150"/>
          <p14:tracePt t="21377" x="1323975" y="3100388"/>
          <p14:tracePt t="21385" x="1319213" y="3100388"/>
          <p14:tracePt t="21399" x="1309688" y="3095625"/>
          <p14:tracePt t="21696" x="1304925" y="3095625"/>
          <p14:tracePt t="21723" x="1300163" y="3095625"/>
          <p14:tracePt t="21762" x="1290638" y="3095625"/>
          <p14:tracePt t="21789" x="1271588" y="3095625"/>
          <p14:tracePt t="21819" x="1266825" y="3095625"/>
          <p14:tracePt t="22271" x="1262063" y="3095625"/>
          <p14:tracePt t="22427" x="1257300" y="3095625"/>
          <p14:tracePt t="22476" x="1247775" y="3095625"/>
          <p14:tracePt t="22505" x="1238250" y="3105150"/>
          <p14:tracePt t="22551" x="1228725" y="3109913"/>
          <p14:tracePt t="22931" x="1233488" y="3109913"/>
          <p14:tracePt t="22958" x="1247775" y="3109913"/>
          <p14:tracePt t="22991" x="1400175" y="3095625"/>
          <p14:tracePt t="22994" x="1443038" y="3090863"/>
          <p14:tracePt t="23008" x="1509713" y="3090863"/>
          <p14:tracePt t="23024" x="1552575" y="3086100"/>
          <p14:tracePt t="23026" x="1581150" y="3086100"/>
          <p14:tracePt t="23056" x="1671638" y="3086100"/>
          <p14:tracePt t="23071" x="1704975" y="3086100"/>
          <p14:tracePt t="23100" x="1795463" y="3086100"/>
          <p14:tracePt t="23131" x="1914525" y="3086100"/>
          <p14:tracePt t="23146" x="1957388" y="3090863"/>
          <p14:tracePt t="23165" x="2005013" y="3095625"/>
          <p14:tracePt t="23167" x="2019300" y="3095625"/>
          <p14:tracePt t="23181" x="2038350" y="3100388"/>
          <p14:tracePt t="23197" x="2062163" y="3100388"/>
          <p14:tracePt t="23241" x="2190750" y="3105150"/>
          <p14:tracePt t="23258" x="2219325" y="3105150"/>
          <p14:tracePt t="23288" x="2228850" y="3105150"/>
          <p14:tracePt t="23555" x="2252663" y="3105150"/>
          <p14:tracePt t="23569" x="2286000" y="3105150"/>
          <p14:tracePt t="23584" x="2305050" y="3105150"/>
          <p14:tracePt t="23631" x="2366963" y="3095625"/>
          <p14:tracePt t="23662" x="2386013" y="3095625"/>
          <p14:tracePt t="23713" x="2414588" y="3095625"/>
          <p14:tracePt t="23715" x="2424113" y="3095625"/>
          <p14:tracePt t="23757" x="2505075" y="3095625"/>
          <p14:tracePt t="23758" x="2528888" y="3095625"/>
          <p14:tracePt t="23792" x="2614613" y="3086100"/>
          <p14:tracePt t="23819" x="2657475" y="3062288"/>
          <p14:tracePt t="23835" x="2662238" y="3052763"/>
          <p14:tracePt t="23854" x="2667000" y="3048000"/>
          <p14:tracePt t="23867" x="2676525" y="3043238"/>
          <p14:tracePt t="23911" x="2681288" y="3038475"/>
          <p14:tracePt t="23974" x="2681288" y="3019425"/>
          <p14:tracePt t="24006" x="2681288" y="2957513"/>
          <p14:tracePt t="24041" x="2681288" y="2909888"/>
          <p14:tracePt t="24055" x="2676525" y="2905125"/>
          <p14:tracePt t="24086" x="2671763" y="2886075"/>
          <p14:tracePt t="24099" x="2667000" y="2881313"/>
          <p14:tracePt t="24129" x="2643188" y="2843213"/>
          <p14:tracePt t="24164" x="2619375" y="2814638"/>
          <p14:tracePt t="24192" x="2619375" y="2800350"/>
          <p14:tracePt t="24193" x="2614613" y="2800350"/>
          <p14:tracePt t="24209" x="2605088" y="2795588"/>
          <p14:tracePt t="24241" x="2590800" y="2786063"/>
          <p14:tracePt t="24303" x="2571750" y="2771775"/>
          <p14:tracePt t="24351" x="2519363" y="2743200"/>
          <p14:tracePt t="24379" x="2505075" y="2733675"/>
          <p14:tracePt t="24413" x="2466975" y="2709863"/>
          <p14:tracePt t="24457" x="2443163" y="2705100"/>
          <p14:tracePt t="24540" x="2419350" y="2695575"/>
          <p14:tracePt t="24567" x="2414588" y="2695575"/>
          <p14:tracePt t="24633" x="2405063" y="2695575"/>
          <p14:tracePt t="24663" x="2338388" y="2681288"/>
          <p14:tracePt t="24692" x="2290763" y="2676525"/>
          <p14:tracePt t="24709" x="2276475" y="2676525"/>
          <p14:tracePt t="25245" x="2295525" y="2676525"/>
          <p14:tracePt t="25272" x="2314575" y="2676525"/>
          <p14:tracePt t="25274" x="2324100" y="2676525"/>
          <p14:tracePt t="25287" x="2338388" y="2676525"/>
          <p14:tracePt t="25319" x="2405063" y="2676525"/>
          <p14:tracePt t="25348" x="2424113" y="2676525"/>
          <p14:tracePt t="25367" x="2476500" y="2676525"/>
          <p14:tracePt t="25395" x="2486025" y="2676525"/>
          <p14:tracePt t="25427" x="2519363" y="2676525"/>
          <p14:tracePt t="25461" x="2638425" y="2676525"/>
          <p14:tracePt t="25474" x="2676525" y="2676525"/>
          <p14:tracePt t="25507" x="2847975" y="2676525"/>
          <p14:tracePt t="25539" x="2976563" y="2676525"/>
          <p14:tracePt t="25569" x="3048000" y="2676525"/>
          <p14:tracePt t="25597" x="3109913" y="2676525"/>
          <p14:tracePt t="25600" x="3128963" y="2676525"/>
          <p14:tracePt t="25614" x="3205163" y="2676525"/>
          <p14:tracePt t="25648" x="3328988" y="2676525"/>
          <p14:tracePt t="25679" x="3367088" y="2686050"/>
          <p14:tracePt t="25693" x="3376613" y="2686050"/>
          <p14:tracePt t="25708" x="3390900" y="2690813"/>
          <p14:tracePt t="25710" x="3405188" y="2690813"/>
          <p14:tracePt t="25722" x="3414713" y="2690813"/>
          <p14:tracePt t="25754" x="3548063" y="2700338"/>
          <p14:tracePt t="25788" x="3667125" y="2700338"/>
          <p14:tracePt t="25803" x="3719513" y="2705100"/>
          <p14:tracePt t="25837" x="3833813" y="2705100"/>
          <p14:tracePt t="25864" x="3862388" y="2705100"/>
          <p14:tracePt t="25866" x="3871913" y="2705100"/>
          <p14:tracePt t="25900" x="3905250" y="2705100"/>
          <p14:tracePt t="25912" x="3943350" y="2705100"/>
          <p14:tracePt t="25945" x="4067175" y="2705100"/>
          <p14:tracePt t="25975" x="4143375" y="2714625"/>
          <p14:tracePt t="26007" x="4176713" y="2714625"/>
          <p14:tracePt t="26008" x="4191000" y="2714625"/>
          <p14:tracePt t="26022" x="4205288" y="2714625"/>
          <p14:tracePt t="26024" x="4229100" y="2719388"/>
          <p14:tracePt t="26068" x="4329113" y="2719388"/>
          <p14:tracePt t="26070" x="4348163" y="2719388"/>
          <p14:tracePt t="26098" x="4400550" y="2719388"/>
          <p14:tracePt t="26131" x="4448175" y="2719388"/>
          <p14:tracePt t="26160" x="4514850" y="2719388"/>
          <p14:tracePt t="26178" x="4548188" y="2719388"/>
          <p14:tracePt t="26207" x="4572000" y="2719388"/>
          <p14:tracePt t="26242" x="4576763" y="2719388"/>
          <p14:tracePt t="26289" x="4586288" y="2719388"/>
          <p14:tracePt t="26320" x="4600575" y="2719388"/>
          <p14:tracePt t="26412" x="4629150" y="2719388"/>
          <p14:tracePt t="26414" x="4638675" y="2719388"/>
          <p14:tracePt t="26442" x="4672013" y="2719388"/>
          <p14:tracePt t="26444" x="4676775" y="2719388"/>
          <p14:tracePt t="26473" x="4686300" y="2714625"/>
          <p14:tracePt t="26569" x="4710113" y="2714625"/>
          <p14:tracePt t="26570" x="4714875" y="2714625"/>
          <p14:tracePt t="27024" x="4705350" y="2714625"/>
          <p14:tracePt t="27055" x="4695825" y="2724150"/>
          <p14:tracePt t="27089" x="4586288" y="2747963"/>
          <p14:tracePt t="27099" x="4562475" y="2747963"/>
          <p14:tracePt t="27113" x="4533900" y="2752725"/>
          <p14:tracePt t="27131" x="4495800" y="2757488"/>
          <p14:tracePt t="27161" x="4452938" y="2757488"/>
          <p14:tracePt t="27163" x="4443413" y="2757488"/>
          <p14:tracePt t="27191" x="4410075" y="2757488"/>
          <p14:tracePt t="27225" x="4329113" y="2757488"/>
          <p14:tracePt t="27258" x="4281488" y="2757488"/>
          <p14:tracePt t="27880" x="4314825" y="2743200"/>
          <p14:tracePt t="27884" x="4329113" y="2738438"/>
          <p14:tracePt t="27929" x="4352925" y="2728913"/>
          <p14:tracePt t="28037" x="4429125" y="2714625"/>
          <p14:tracePt t="28070" x="4476750" y="2709863"/>
          <p14:tracePt t="28105" x="4486275" y="2709863"/>
          <p14:tracePt t="28160" x="4491038" y="2709863"/>
          <p14:tracePt t="28191" x="4495800" y="2709863"/>
          <p14:tracePt t="28238" x="4500563" y="2709863"/>
          <p14:tracePt t="28260" x="4514850" y="2709863"/>
          <p14:tracePt t="28287" x="4519613" y="2709863"/>
          <p14:tracePt t="28364" x="4543425" y="2709863"/>
          <p14:tracePt t="28383" x="4557713" y="2709863"/>
          <p14:tracePt t="28412" x="4591050" y="2709863"/>
          <p14:tracePt t="28505" x="4600575" y="2709863"/>
          <p14:tracePt t="28540" x="4619625" y="2705100"/>
          <p14:tracePt t="28629" x="4629150" y="2705100"/>
          <p14:tracePt t="28661" x="4667250" y="2695575"/>
          <p14:tracePt t="28663" x="4676775" y="2695575"/>
          <p14:tracePt t="28710" x="4691063" y="2695575"/>
          <p14:tracePt t="28740" x="4700588" y="2690813"/>
          <p14:tracePt t="29910" x="4681538" y="2690813"/>
          <p14:tracePt t="29945" x="4657725" y="2690813"/>
          <p14:tracePt t="29947" x="4648200" y="2690813"/>
          <p14:tracePt t="29960" x="4633913" y="2690813"/>
          <p14:tracePt t="29974" x="4600575" y="2690813"/>
          <p14:tracePt t="29976" x="4586288" y="2690813"/>
          <p14:tracePt t="30006" x="4500563" y="2690813"/>
          <p14:tracePt t="30026" x="4443413" y="2690813"/>
          <p14:tracePt t="30028" x="4414838" y="2690813"/>
          <p14:tracePt t="30036" x="4391025" y="2690813"/>
          <p14:tracePt t="30087" x="4252913" y="2690813"/>
          <p14:tracePt t="30088" x="4233863" y="2690813"/>
          <p14:tracePt t="30116" x="4176713" y="2690813"/>
          <p14:tracePt t="30119" x="4152900" y="2690813"/>
          <p14:tracePt t="30132" x="4133850" y="2690813"/>
          <p14:tracePt t="30150" x="4052888" y="2690813"/>
          <p14:tracePt t="30165" x="3986213" y="2690813"/>
          <p14:tracePt t="30196" x="3810000" y="2690813"/>
          <p14:tracePt t="30212" x="3705225" y="2690813"/>
          <p14:tracePt t="30240" x="3524250" y="2690813"/>
          <p14:tracePt t="30257" x="3452813" y="2690813"/>
          <p14:tracePt t="30275" x="3371850" y="2695575"/>
          <p14:tracePt t="30289" x="3348038" y="2700338"/>
          <p14:tracePt t="30291" x="3328988" y="2700338"/>
          <p14:tracePt t="30332" x="3190875" y="2709863"/>
          <p14:tracePt t="30364" x="3052763" y="2709863"/>
          <p14:tracePt t="30366" x="3038475" y="2709863"/>
          <p14:tracePt t="30380" x="3005138" y="2709863"/>
          <p14:tracePt t="30411" x="2886075" y="2709863"/>
          <p14:tracePt t="30443" x="2852738" y="2709863"/>
          <p14:tracePt t="30474" x="2824163" y="2709863"/>
          <p14:tracePt t="30505" x="2814638" y="2709863"/>
          <p14:tracePt t="30540" x="2762250" y="2709863"/>
          <p14:tracePt t="30566" x="2747963" y="2709863"/>
          <p14:tracePt t="30599" x="2671763" y="2705100"/>
          <p14:tracePt t="30633" x="2586038" y="2705100"/>
          <p14:tracePt t="30677" x="2486025" y="2690813"/>
          <p14:tracePt t="30712" x="2252663" y="2671763"/>
          <p14:tracePt t="30739" x="2228850" y="2667000"/>
          <p14:tracePt t="30870" x="2214563" y="2662238"/>
          <p14:tracePt t="30882" x="2209800" y="2662238"/>
          <p14:tracePt t="30899" x="2200275" y="2657475"/>
          <p14:tracePt t="30942" x="2195513" y="2652713"/>
          <p14:tracePt t="31042" x="2166938" y="2657475"/>
          <p14:tracePt t="31057" x="2105025" y="2676525"/>
          <p14:tracePt t="31090" x="1957388" y="2724150"/>
          <p14:tracePt t="31120" x="1771650" y="2776538"/>
          <p14:tracePt t="31129" x="1728788" y="2790825"/>
          <p14:tracePt t="31160" x="1557338" y="2852738"/>
          <p14:tracePt t="31163" x="1524000" y="2871788"/>
          <p14:tracePt t="31195" x="1452563" y="2909888"/>
          <p14:tracePt t="31199" x="1447800" y="2914650"/>
          <p14:tracePt t="31243" x="1395413" y="2947988"/>
          <p14:tracePt t="31245" x="1381125" y="2957513"/>
          <p14:tracePt t="31274" x="1338263" y="2986088"/>
          <p14:tracePt t="31303" x="1304925" y="3000375"/>
          <p14:tracePt t="31337" x="1290638" y="3009900"/>
          <p14:tracePt t="31352" x="1285875" y="3014663"/>
          <p14:tracePt t="31382" x="1276350" y="3019425"/>
          <p14:tracePt t="31410" x="1266825" y="3028950"/>
          <p14:tracePt t="31542" x="1262063" y="3028950"/>
          <p14:tracePt t="31554" x="1257300" y="3038475"/>
          <p14:tracePt t="31605" x="1243013" y="3052763"/>
          <p14:tracePt t="31651" x="1233488" y="3062288"/>
          <p14:tracePt t="31806" x="1276350" y="3071813"/>
          <p14:tracePt t="31818" x="1319213" y="3081338"/>
          <p14:tracePt t="31821" x="1376363" y="3081338"/>
          <p14:tracePt t="31839" x="1528763" y="3086100"/>
          <p14:tracePt t="31882" x="1881188" y="3086100"/>
          <p14:tracePt t="31901" x="1947863" y="3086100"/>
          <p14:tracePt t="31903" x="1971675" y="3086100"/>
          <p14:tracePt t="31911" x="2000250" y="3086100"/>
          <p14:tracePt t="31928" x="2047875" y="3086100"/>
          <p14:tracePt t="31959" x="2185988" y="3086100"/>
          <p14:tracePt t="31964" x="2205038" y="3086100"/>
          <p14:tracePt t="31989" x="2271713" y="3086100"/>
          <p14:tracePt t="32024" x="2309813" y="3086100"/>
          <p14:tracePt t="32026" x="2314575" y="3086100"/>
          <p14:tracePt t="32039" x="2319338" y="3086100"/>
          <p14:tracePt t="32065" x="2347913" y="3086100"/>
          <p14:tracePt t="32069" x="2352675" y="3086100"/>
          <p14:tracePt t="32082" x="2357438" y="3086100"/>
          <p14:tracePt t="32084" x="2362200" y="3086100"/>
          <p14:tracePt t="32100" x="2376488" y="3086100"/>
          <p14:tracePt t="32114" x="2381250" y="3086100"/>
          <p14:tracePt t="32145" x="2386013" y="3086100"/>
          <p14:tracePt t="32192" x="2414588" y="3086100"/>
          <p14:tracePt t="32230" x="2433638" y="3086100"/>
          <p14:tracePt t="35535" x="2338388" y="3071813"/>
          <p14:tracePt t="35566" x="2276475" y="3048000"/>
          <p14:tracePt t="35572" x="2262188" y="3043238"/>
          <p14:tracePt t="35598" x="2214563" y="3024188"/>
          <p14:tracePt t="35617" x="2176463" y="3009900"/>
          <p14:tracePt t="35648" x="2052638" y="2962275"/>
          <p14:tracePt t="35677" x="1943100" y="2914650"/>
          <p14:tracePt t="35693" x="1876425" y="2895600"/>
          <p14:tracePt t="35711" x="1804988" y="2871788"/>
          <p14:tracePt t="35713" x="1781175" y="2857500"/>
          <p14:tracePt t="35740" x="1695450" y="2819400"/>
          <p14:tracePt t="35744" x="1652588" y="2809875"/>
          <p14:tracePt t="35759" x="1614488" y="2795588"/>
          <p14:tracePt t="35788" x="1538288" y="2771775"/>
          <p14:tracePt t="35790" x="1514475" y="2767013"/>
          <p14:tracePt t="35816" x="1447800" y="2743200"/>
          <p14:tracePt t="35853" x="1338263" y="2700338"/>
          <p14:tracePt t="35856" x="1323975" y="2695575"/>
          <p14:tracePt t="35881" x="1295400" y="2681288"/>
          <p14:tracePt t="35914" x="1285875" y="2676525"/>
          <p14:tracePt t="35980" x="1262063" y="2671763"/>
          <p14:tracePt t="35985" x="1257300" y="2667000"/>
          <p14:tracePt t="35991" x="1252538" y="2662238"/>
          <p14:tracePt t="36004" x="1247775" y="2662238"/>
          <p14:tracePt t="36042" x="1233488" y="2662238"/>
          <p14:tracePt t="36044" x="1228725" y="2662238"/>
          <p14:tracePt t="36067" x="1209675" y="2662238"/>
          <p14:tracePt t="36092" x="1147763" y="2657475"/>
          <p14:tracePt t="36165" x="1128713" y="2657475"/>
          <p14:tracePt t="36289" x="1185863" y="2657475"/>
          <p14:tracePt t="36290" x="1209675" y="2657475"/>
          <p14:tracePt t="36304" x="1247775" y="2652713"/>
          <p14:tracePt t="36305" x="1295400" y="2643188"/>
          <p14:tracePt t="36320" x="1428750" y="2643188"/>
          <p14:tracePt t="36347" x="1676400" y="2643188"/>
          <p14:tracePt t="36380" x="2081213" y="2643188"/>
          <p14:tracePt t="36383" x="2166938" y="2643188"/>
          <p14:tracePt t="36413" x="2424113" y="2643188"/>
          <p14:tracePt t="36444" x="2538413" y="2643188"/>
          <p14:tracePt t="36474" x="2619375" y="2643188"/>
          <p14:tracePt t="36509" x="2724150" y="2643188"/>
          <p14:tracePt t="36522" x="2762250" y="2643188"/>
          <p14:tracePt t="36558" x="2967038" y="2638425"/>
          <p14:tracePt t="36566" x="3014663" y="2638425"/>
          <p14:tracePt t="36600" x="3338513" y="2638425"/>
          <p14:tracePt t="36632" x="3681413" y="2638425"/>
          <p14:tracePt t="36662" x="3957638" y="2624138"/>
          <p14:tracePt t="36666" x="4033838" y="2624138"/>
          <p14:tracePt t="36679" x="4067175" y="2619375"/>
          <p14:tracePt t="36709" x="4252913" y="2609850"/>
          <p14:tracePt t="36711" x="4276725" y="2609850"/>
          <p14:tracePt t="36725" x="4329113" y="2605088"/>
          <p14:tracePt t="36728" x="4395788" y="2605088"/>
          <p14:tracePt t="36743" x="4529138" y="2595563"/>
          <p14:tracePt t="36759" x="4600575" y="2590800"/>
          <p14:tracePt t="36788" x="4705350" y="2581275"/>
          <p14:tracePt t="36817" x="4743450" y="2581275"/>
          <p14:tracePt t="36846" x="4819650" y="2581275"/>
          <p14:tracePt t="36849" x="4857750" y="2581275"/>
          <p14:tracePt t="36864" x="4933950" y="2581275"/>
          <p14:tracePt t="36880" x="4976813" y="2581275"/>
          <p14:tracePt t="36911" x="4981575" y="2581275"/>
          <p14:tracePt t="37041" x="4910138" y="2633663"/>
          <p14:tracePt t="37059" x="4819650" y="2676525"/>
          <p14:tracePt t="37086" x="4424363" y="2800350"/>
          <p14:tracePt t="37100" x="4219575" y="2833688"/>
          <p14:tracePt t="37104" x="4014788" y="2857500"/>
          <p14:tracePt t="37131" x="3305175" y="2933700"/>
          <p14:tracePt t="37167" x="2724150" y="2967038"/>
          <p14:tracePt t="37169" x="2638425" y="2976563"/>
          <p14:tracePt t="37195" x="2395538" y="3014663"/>
          <p14:tracePt t="37224" x="2105025" y="3052763"/>
          <p14:tracePt t="37228" x="2057400" y="3067050"/>
          <p14:tracePt t="37244" x="1966913" y="3090863"/>
          <p14:tracePt t="37259" x="1885950" y="3109913"/>
          <p14:tracePt t="37289" x="1709738" y="3128963"/>
          <p14:tracePt t="37307" x="1609725" y="3138488"/>
          <p14:tracePt t="37323" x="1543050" y="3143250"/>
          <p14:tracePt t="37339" x="1490663" y="3143250"/>
          <p14:tracePt t="37348" x="1471613" y="3143250"/>
          <p14:tracePt t="37363" x="1390650" y="3143250"/>
          <p14:tracePt t="37380" x="1352550" y="3143250"/>
          <p14:tracePt t="37397" x="1300163" y="3143250"/>
          <p14:tracePt t="37428" x="1147763" y="3143250"/>
          <p14:tracePt t="37443" x="1076325" y="3143250"/>
          <p14:tracePt t="37459" x="1009650" y="3143250"/>
          <p14:tracePt t="37489" x="995363" y="3143250"/>
          <p14:tracePt t="37555" x="952500" y="3128963"/>
          <p14:tracePt t="37568" x="938213" y="3119438"/>
          <p14:tracePt t="37587" x="919163" y="3114675"/>
          <p14:tracePt t="37600" x="900113" y="3105150"/>
          <p14:tracePt t="37619" x="852488" y="3095625"/>
          <p14:tracePt t="37632" x="828675" y="3081338"/>
          <p14:tracePt t="37634" x="800100" y="3076575"/>
          <p14:tracePt t="37662" x="752475" y="3062288"/>
          <p14:tracePt t="37664" x="742950" y="3062288"/>
          <p14:tracePt t="37691" x="733425" y="3057525"/>
          <p14:tracePt t="37756" x="614363" y="3033713"/>
          <p14:tracePt t="37784" x="552450" y="3024188"/>
          <p14:tracePt t="37787" x="542925" y="3019425"/>
          <p14:tracePt t="38059" x="547688" y="3019425"/>
          <p14:tracePt t="38114" x="552450" y="3019425"/>
          <p14:tracePt t="38130" x="566738" y="3019425"/>
          <p14:tracePt t="38147" x="581025" y="3019425"/>
          <p14:tracePt t="38194" x="595313" y="3019425"/>
          <p14:tracePt t="38349" x="614363" y="3019425"/>
          <p14:tracePt t="38351" x="623888" y="3019425"/>
          <p14:tracePt t="38382" x="704850" y="3024188"/>
          <p14:tracePt t="38385" x="728663" y="3024188"/>
          <p14:tracePt t="38400" x="785813" y="3028950"/>
          <p14:tracePt t="38412" x="809625" y="3033713"/>
          <p14:tracePt t="38442" x="885825" y="3052763"/>
          <p14:tracePt t="38444" x="890588" y="3052763"/>
          <p14:tracePt t="38462" x="909638" y="3057525"/>
          <p14:tracePt t="38466" x="928688" y="3062288"/>
          <p14:tracePt t="38506" x="1023938" y="3067050"/>
          <p14:tracePt t="38521" x="1066800" y="3071813"/>
          <p14:tracePt t="38555" x="1109663" y="3071813"/>
          <p14:tracePt t="38558" x="1119188" y="3071813"/>
          <p14:tracePt t="38572" x="1138238" y="3071813"/>
          <p14:tracePt t="38602" x="1195388" y="3071813"/>
          <p14:tracePt t="38632" x="1243013" y="3071813"/>
          <p14:tracePt t="38675" x="1247775" y="3071813"/>
          <p14:tracePt t="38725" x="1252538" y="3071813"/>
          <p14:tracePt t="38995" x="1176338" y="3076575"/>
          <p14:tracePt t="38999" x="1143000" y="3076575"/>
          <p14:tracePt t="39042" x="976313" y="3086100"/>
          <p14:tracePt t="39046" x="947738" y="3086100"/>
          <p14:tracePt t="39052" x="919163" y="3086100"/>
          <p14:tracePt t="39069" x="881063" y="3086100"/>
          <p14:tracePt t="39096" x="842963" y="3076575"/>
          <p14:tracePt t="39099" x="838200" y="3071813"/>
          <p14:tracePt t="39115" x="828675" y="3071813"/>
          <p14:tracePt t="39118" x="823913" y="3071813"/>
          <p14:tracePt t="39129" x="823913" y="3067050"/>
          <p14:tracePt t="39160" x="800100" y="3057525"/>
          <p14:tracePt t="39192" x="762000" y="3048000"/>
          <p14:tracePt t="39193" x="757238" y="3048000"/>
          <p14:tracePt t="39208" x="752475" y="3048000"/>
          <p14:tracePt t="39303" x="747713" y="3048000"/>
          <p14:tracePt t="39379" x="757238" y="3048000"/>
          <p14:tracePt t="39411" x="876300" y="3048000"/>
          <p14:tracePt t="39444" x="1095375" y="3033713"/>
          <p14:tracePt t="39448" x="1147763" y="3033713"/>
          <p14:tracePt t="39472" x="1290638" y="3024188"/>
          <p14:tracePt t="39505" x="1319213" y="3019425"/>
          <p14:tracePt t="39568" x="1357313" y="3019425"/>
          <p14:tracePt t="39582" x="1371600" y="3019425"/>
          <p14:tracePt t="39613" x="1404938" y="3019425"/>
          <p14:tracePt t="39615" x="1409700" y="3019425"/>
          <p14:tracePt t="39677" x="1471613" y="3019425"/>
          <p14:tracePt t="39707" x="1609725" y="3028950"/>
          <p14:tracePt t="39724" x="1685925" y="3028950"/>
          <p14:tracePt t="39725" x="1714500" y="3028950"/>
          <p14:tracePt t="39742" x="1766888" y="3033713"/>
          <p14:tracePt t="39758" x="1800225" y="3038475"/>
          <p14:tracePt t="39777" x="1814513" y="3038475"/>
          <p14:tracePt t="39794" x="1895475" y="3048000"/>
          <p14:tracePt t="39833" x="2057400" y="3048000"/>
          <p14:tracePt t="39863" x="2124075" y="3048000"/>
          <p14:tracePt t="39900" x="2157413" y="3048000"/>
          <p14:tracePt t="39925" x="2185988" y="3048000"/>
          <p14:tracePt t="39967" x="2257425" y="3048000"/>
          <p14:tracePt t="40008" x="2357438" y="3048000"/>
          <p14:tracePt t="40022" x="2452688" y="3048000"/>
          <p14:tracePt t="40056" x="2667000" y="3052763"/>
          <p14:tracePt t="40072" x="2700338" y="3052763"/>
          <p14:tracePt t="40379" x="2700338" y="3038475"/>
          <p14:tracePt t="40427" x="2676525" y="2933700"/>
          <p14:tracePt t="40457" x="2643188" y="2833688"/>
          <p14:tracePt t="40490" x="2619375" y="2757488"/>
          <p14:tracePt t="40492" x="2614613" y="2747963"/>
          <p14:tracePt t="40504" x="2614613" y="2743200"/>
          <p14:tracePt t="40614" x="2586038" y="2743200"/>
          <p14:tracePt t="40644" x="2533650" y="2743200"/>
          <p14:tracePt t="40679" x="2447925" y="2738438"/>
          <p14:tracePt t="40691" x="2419350" y="2738438"/>
          <p14:tracePt t="40727" x="2205038" y="2728913"/>
          <p14:tracePt t="40740" x="2147888" y="2724150"/>
          <p14:tracePt t="40757" x="2090738" y="2724150"/>
          <p14:tracePt t="40791" x="2014538" y="2714625"/>
          <p14:tracePt t="40807" x="1985963" y="2709863"/>
          <p14:tracePt t="40840" x="1890713" y="2705100"/>
          <p14:tracePt t="40848" x="1852613" y="2705100"/>
          <p14:tracePt t="40852" x="1819275" y="2705100"/>
          <p14:tracePt t="40881" x="1724025" y="2705100"/>
          <p14:tracePt t="40885" x="1685925" y="2705100"/>
          <p14:tracePt t="40898" x="1633538" y="2705100"/>
          <p14:tracePt t="40916" x="1590675" y="2705100"/>
          <p14:tracePt t="40929" x="1557338" y="2705100"/>
          <p14:tracePt t="40960" x="1481138" y="2705100"/>
          <p14:tracePt t="40963" x="1452563" y="2705100"/>
          <p14:tracePt t="40979" x="1414463" y="2705100"/>
          <p14:tracePt t="40992" x="1385888" y="2705100"/>
          <p14:tracePt t="41006" x="1357313" y="2705100"/>
          <p14:tracePt t="41036" x="1328738" y="2705100"/>
          <p14:tracePt t="41070" x="1266825" y="2714625"/>
          <p14:tracePt t="41098" x="1228725" y="2738438"/>
          <p14:tracePt t="41150" x="1162050" y="2786063"/>
          <p14:tracePt t="41153" x="1138238" y="2805113"/>
          <p14:tracePt t="41180" x="1133475" y="2824163"/>
          <p14:tracePt t="41193" x="1123950" y="2838450"/>
          <p14:tracePt t="41224" x="1119188" y="2862263"/>
          <p14:tracePt t="41226" x="1119188" y="2871788"/>
          <p14:tracePt t="41243" x="1119188" y="2890838"/>
          <p14:tracePt t="41258" x="1128713" y="2919413"/>
          <p14:tracePt t="41276" x="1147763" y="2938463"/>
          <p14:tracePt t="41310" x="1209675" y="3014663"/>
          <p14:tracePt t="41352" x="1304925" y="3081338"/>
          <p14:tracePt t="41355" x="1333500" y="3090863"/>
          <p14:tracePt t="41368" x="1395413" y="3105150"/>
          <p14:tracePt t="41383" x="1428750" y="3105150"/>
          <p14:tracePt t="41385" x="1457325" y="3105150"/>
          <p14:tracePt t="41396" x="1495425" y="3109913"/>
          <p14:tracePt t="41398" x="1533525" y="3109913"/>
          <p14:tracePt t="41426" x="1633538" y="3109913"/>
          <p14:tracePt t="41443" x="1728788" y="3109913"/>
          <p14:tracePt t="41462" x="1819275" y="3109913"/>
          <p14:tracePt t="41478" x="1933575" y="3109913"/>
          <p14:tracePt t="41489" x="2047875" y="3119438"/>
          <p14:tracePt t="41504" x="2190750" y="3119438"/>
          <p14:tracePt t="41536" x="2371725" y="3119438"/>
          <p14:tracePt t="41572" x="2462213" y="3109913"/>
          <p14:tracePt t="41598" x="2505075" y="3100388"/>
          <p14:tracePt t="41631" x="2566988" y="3081338"/>
          <p14:tracePt t="41665" x="2576513" y="3076575"/>
          <p14:tracePt t="41725" x="2590800" y="3076575"/>
          <p14:tracePt t="41756" x="2595563" y="3076575"/>
          <p14:tracePt t="41992" x="2524125" y="3081338"/>
          <p14:tracePt t="42006" x="2443163" y="3086100"/>
          <p14:tracePt t="42022" x="2386013" y="3086100"/>
          <p14:tracePt t="42053" x="2238375" y="3086100"/>
          <p14:tracePt t="42067" x="2152650" y="3086100"/>
          <p14:tracePt t="42081" x="2114550" y="3086100"/>
          <p14:tracePt t="42114" x="1928813" y="3086100"/>
          <p14:tracePt t="42148" x="1800225" y="3086100"/>
          <p14:tracePt t="42152" x="1785938" y="3086100"/>
          <p14:tracePt t="42180" x="1695450" y="3086100"/>
          <p14:tracePt t="42194" x="1652588" y="3086100"/>
          <p14:tracePt t="42213" x="1619250" y="3086100"/>
          <p14:tracePt t="42216" x="1609725" y="3086100"/>
          <p14:tracePt t="42255" x="1533525" y="3090863"/>
          <p14:tracePt t="42292" x="1419225" y="3090863"/>
          <p14:tracePt t="42307" x="1371600" y="3090863"/>
          <p14:tracePt t="42336" x="1309688" y="3090863"/>
          <p14:tracePt t="42338" x="1300163" y="3090863"/>
          <p14:tracePt t="42355" x="1281113" y="3090863"/>
          <p14:tracePt t="42382" x="1262063" y="3090863"/>
          <p14:tracePt t="42426" x="1257300" y="3090863"/>
          <p14:tracePt t="43052" x="0" y="0"/>
        </p14:tracePtLst>
        <p14:tracePtLst>
          <p14:tracePt t="43753" x="1257300" y="3100388"/>
          <p14:tracePt t="43973" x="1266825" y="3100388"/>
          <p14:tracePt t="43993" x="1271588" y="3100388"/>
          <p14:tracePt t="44006" x="1295400" y="3100388"/>
          <p14:tracePt t="44022" x="1319213" y="3105150"/>
          <p14:tracePt t="44054" x="1466850" y="3128963"/>
          <p14:tracePt t="44090" x="1662113" y="3148013"/>
          <p14:tracePt t="44091" x="1704975" y="3157538"/>
          <p14:tracePt t="44131" x="1800225" y="3162300"/>
          <p14:tracePt t="44164" x="1881188" y="3162300"/>
          <p14:tracePt t="44178" x="1938338" y="3162300"/>
          <p14:tracePt t="44213" x="2062163" y="3162300"/>
          <p14:tracePt t="44241" x="2114550" y="3162300"/>
          <p14:tracePt t="44257" x="2195513" y="3162300"/>
          <p14:tracePt t="44286" x="2290763" y="3162300"/>
          <p14:tracePt t="44320" x="2319338" y="3157538"/>
          <p14:tracePt t="44351" x="2338388" y="3157538"/>
          <p14:tracePt t="44353" x="2343150" y="3157538"/>
          <p14:tracePt t="44381" x="2347913" y="3152775"/>
          <p14:tracePt t="44410" x="2352675" y="3152775"/>
          <p14:tracePt t="44442" x="2409825" y="3152775"/>
          <p14:tracePt t="44443" x="2438400" y="3152775"/>
          <p14:tracePt t="44474" x="2519363" y="3152775"/>
          <p14:tracePt t="44506" x="2533650" y="3148013"/>
          <p14:tracePt t="44569" x="2557463" y="3143250"/>
          <p14:tracePt t="44601" x="2566988" y="3138488"/>
          <p14:tracePt t="44805" x="2452688" y="3119438"/>
          <p14:tracePt t="44816" x="2433638" y="3119438"/>
          <p14:tracePt t="44850" x="2295525" y="3114675"/>
          <p14:tracePt t="44883" x="2247900" y="3114675"/>
          <p14:tracePt t="44888" x="2238375" y="3109913"/>
          <p14:tracePt t="44931" x="2162175" y="3095625"/>
          <p14:tracePt t="44944" x="2143125" y="3090863"/>
          <p14:tracePt t="44976" x="2038350" y="3067050"/>
          <p14:tracePt t="45004" x="2009775" y="3057525"/>
          <p14:tracePt t="45006" x="2005013" y="3057525"/>
          <p14:tracePt t="45021" x="2000250" y="3057525"/>
          <p14:tracePt t="45037" x="1995488" y="3057525"/>
          <p14:tracePt t="45052" x="1976438" y="3052763"/>
          <p14:tracePt t="45067" x="1952625" y="3052763"/>
          <p14:tracePt t="45097" x="1843088" y="3048000"/>
          <p14:tracePt t="45100" x="1814513" y="3048000"/>
          <p14:tracePt t="45114" x="1757363" y="3048000"/>
          <p14:tracePt t="45129" x="1714500" y="3048000"/>
          <p14:tracePt t="45163" x="1662113" y="3048000"/>
          <p14:tracePt t="45165" x="1643063" y="3048000"/>
          <p14:tracePt t="45195" x="1562100" y="3052763"/>
          <p14:tracePt t="45224" x="1481138" y="3067050"/>
          <p14:tracePt t="45255" x="1362075" y="3081338"/>
          <p14:tracePt t="45288" x="1333500" y="3086100"/>
          <p14:tracePt t="45319" x="1323975" y="3086100"/>
          <p14:tracePt t="45348" x="1309688" y="3086100"/>
          <p14:tracePt t="45382" x="1271588" y="3090863"/>
          <p14:tracePt t="45412" x="1247775" y="3095625"/>
          <p14:tracePt t="45474" x="1238250" y="3095625"/>
          <p14:tracePt t="45787" x="1247775" y="3095625"/>
          <p14:tracePt t="45828" x="1262063" y="3095625"/>
          <p14:tracePt t="45835" x="1276350" y="3095625"/>
          <p14:tracePt t="45855" x="1352550" y="3095625"/>
          <p14:tracePt t="45875" x="1443038" y="3086100"/>
          <p14:tracePt t="45888" x="1519238" y="3071813"/>
          <p14:tracePt t="45901" x="1557338" y="3062288"/>
          <p14:tracePt t="45936" x="1581150" y="3052763"/>
          <p14:tracePt t="45990" x="1666875" y="3019425"/>
          <p14:tracePt t="46024" x="1795463" y="2947988"/>
          <p14:tracePt t="46026" x="1819275" y="2933700"/>
          <p14:tracePt t="46038" x="1833563" y="2914650"/>
          <p14:tracePt t="46069" x="1881188" y="2862263"/>
          <p14:tracePt t="46098" x="1947863" y="2819400"/>
          <p14:tracePt t="46130" x="2005013" y="2790825"/>
          <p14:tracePt t="46132" x="2009775" y="2790825"/>
          <p14:tracePt t="46161" x="2014538" y="2786063"/>
          <p14:tracePt t="46211" x="2095500" y="2762250"/>
          <p14:tracePt t="46243" x="2290763" y="2714625"/>
          <p14:tracePt t="46245" x="2319338" y="2705100"/>
          <p14:tracePt t="46257" x="2352675" y="2700338"/>
          <p14:tracePt t="46290" x="2414588" y="2686050"/>
          <p14:tracePt t="46306" x="2438400" y="2681288"/>
          <p14:tracePt t="46319" x="2490788" y="2681288"/>
          <p14:tracePt t="46353" x="2605088" y="2676525"/>
          <p14:tracePt t="46380" x="2690813" y="2676525"/>
          <p14:tracePt t="46412" x="2776538" y="2676525"/>
          <p14:tracePt t="46443" x="2843213" y="2676525"/>
          <p14:tracePt t="46476" x="2871788" y="2676525"/>
          <p14:tracePt t="46505" x="2957513" y="2676525"/>
          <p14:tracePt t="46522" x="3043238" y="2676525"/>
          <p14:tracePt t="46554" x="3190875" y="2676525"/>
          <p14:tracePt t="46586" x="3276600" y="2676525"/>
          <p14:tracePt t="46619" x="3371850" y="2676525"/>
          <p14:tracePt t="46633" x="3390900" y="2676525"/>
          <p14:tracePt t="46647" x="3405188" y="2676525"/>
          <p14:tracePt t="46649" x="3409950" y="2676525"/>
          <p14:tracePt t="46675" x="3452813" y="2676525"/>
          <p14:tracePt t="46692" x="3500438" y="2681288"/>
          <p14:tracePt t="46722" x="3533775" y="2681288"/>
          <p14:tracePt t="46791" x="3533775" y="2690813"/>
          <p14:tracePt t="46803" x="3533775" y="2695575"/>
          <p14:tracePt t="46817" x="3519488" y="2714625"/>
          <p14:tracePt t="46833" x="3490913" y="2743200"/>
          <p14:tracePt t="46836" x="3471863" y="2752725"/>
          <p14:tracePt t="46848" x="3443288" y="2771775"/>
          <p14:tracePt t="46882" x="3200400" y="2867025"/>
          <p14:tracePt t="46899" x="3124200" y="2890838"/>
          <p14:tracePt t="46913" x="2943225" y="2957513"/>
          <p14:tracePt t="46944" x="2724150" y="3024188"/>
          <p14:tracePt t="46973" x="2524125" y="3071813"/>
          <p14:tracePt t="47005" x="2324100" y="3124200"/>
          <p14:tracePt t="47022" x="2252663" y="3143250"/>
          <p14:tracePt t="47036" x="2195513" y="3167063"/>
          <p14:tracePt t="47039" x="2162175" y="3181350"/>
          <p14:tracePt t="47056" x="2119313" y="3200400"/>
          <p14:tracePt t="47070" x="2085975" y="3209925"/>
          <p14:tracePt t="47100" x="1981200" y="3252788"/>
          <p14:tracePt t="47131" x="1871663" y="3300413"/>
          <p14:tracePt t="47160" x="1857375" y="3309938"/>
          <p14:tracePt t="47255" x="1847850" y="3309938"/>
          <p14:tracePt t="47350" x="1819275" y="3309938"/>
          <p14:tracePt t="47396" x="1809750" y="3309938"/>
          <p14:tracePt t="47442" x="1762125" y="3309938"/>
          <p14:tracePt t="47443" x="1733550" y="3309938"/>
          <p14:tracePt t="47458" x="1714500" y="3309938"/>
          <p14:tracePt t="47460" x="1695450" y="3309938"/>
          <p14:tracePt t="47478" x="1681163" y="3305175"/>
          <p14:tracePt t="47523" x="1681163" y="3300413"/>
          <p14:tracePt t="47569" x="1671638" y="3295650"/>
          <p14:tracePt t="47598" x="1657350" y="3295650"/>
          <p14:tracePt t="47632" x="1633538" y="3276600"/>
          <p14:tracePt t="47659" x="1624013" y="3262313"/>
          <p14:tracePt t="47660" x="1619250" y="3262313"/>
          <p14:tracePt t="47725" x="1604963" y="3252788"/>
          <p14:tracePt t="47756" x="1585913" y="3233738"/>
          <p14:tracePt t="47774" x="1576388" y="3228975"/>
          <p14:tracePt t="47819" x="1566863" y="3224213"/>
          <p14:tracePt t="47847" x="1557338" y="3209925"/>
          <p14:tracePt t="47881" x="1538288" y="3186113"/>
          <p14:tracePt t="47898" x="1524000" y="3171825"/>
          <p14:tracePt t="47942" x="1500188" y="3143250"/>
          <p14:tracePt t="47972" x="1500188" y="3133725"/>
          <p14:tracePt t="48039" x="1457325" y="3152775"/>
          <p14:tracePt t="48069" x="1400175" y="3186113"/>
          <p14:tracePt t="48100" x="1333500" y="3233738"/>
          <p14:tracePt t="48131" x="1266825" y="3295650"/>
          <p14:tracePt t="48162" x="1219200" y="3352800"/>
          <p14:tracePt t="48164" x="1209675" y="3367088"/>
          <p14:tracePt t="48176" x="1204913" y="3381375"/>
          <p14:tracePt t="48178" x="1204913" y="3390900"/>
          <p14:tracePt t="48192" x="1200150" y="3395663"/>
          <p14:tracePt t="48193" x="1195388" y="3400425"/>
          <p14:tracePt t="48208" x="1190625" y="3414713"/>
          <p14:tracePt t="48210" x="1190625" y="3419475"/>
          <p14:tracePt t="48239" x="1181100" y="3433763"/>
          <p14:tracePt t="48475" x="1185863" y="3419475"/>
          <p14:tracePt t="48505" x="1200150" y="3400425"/>
          <p14:tracePt t="48539" x="1209675" y="3381375"/>
          <p14:tracePt t="48570" x="1223963" y="3362325"/>
          <p14:tracePt t="48598" x="1243013" y="3348038"/>
          <p14:tracePt t="48600" x="1252538" y="3338513"/>
          <p14:tracePt t="48613" x="1257300" y="3333750"/>
          <p14:tracePt t="48615" x="1266825" y="3319463"/>
          <p14:tracePt t="48660" x="1295400" y="3286125"/>
          <p14:tracePt t="48694" x="1304925" y="3267075"/>
          <p14:tracePt t="48696" x="1309688" y="3262313"/>
          <p14:tracePt t="48724" x="1314450" y="3257550"/>
          <p14:tracePt t="48755" x="1323975" y="3233738"/>
          <p14:tracePt t="48787" x="1333500" y="3228975"/>
          <p14:tracePt t="48818" x="1352550" y="3209925"/>
          <p14:tracePt t="48838" x="1357313" y="3200400"/>
          <p14:tracePt t="48850" x="1362075" y="3200400"/>
          <p14:tracePt t="48972" x="1404938" y="3200400"/>
          <p14:tracePt t="48973" x="1433513" y="3200400"/>
          <p14:tracePt t="48990" x="1504950" y="3214688"/>
          <p14:tracePt t="49004" x="1585913" y="3224213"/>
          <p14:tracePt t="49038" x="1709738" y="3238500"/>
          <p14:tracePt t="49055" x="1747838" y="3248025"/>
          <p14:tracePt t="49056" x="1752600" y="3248025"/>
          <p14:tracePt t="49069" x="1757363" y="3248025"/>
          <p14:tracePt t="49070" x="1766888" y="3252788"/>
          <p14:tracePt t="49105" x="1824038" y="3267075"/>
          <p14:tracePt t="49111" x="1852613" y="3271838"/>
          <p14:tracePt t="49129" x="1933575" y="3286125"/>
          <p14:tracePt t="49130" x="1971675" y="3286125"/>
          <p14:tracePt t="49148" x="2033588" y="3286125"/>
          <p14:tracePt t="49159" x="2052638" y="3286125"/>
          <p14:tracePt t="49193" x="2076450" y="3286125"/>
          <p14:tracePt t="49255" x="2233613" y="3286125"/>
          <p14:tracePt t="49286" x="2319338" y="3276600"/>
          <p14:tracePt t="49363" x="2333625" y="3276600"/>
          <p14:tracePt t="49367" x="2347913" y="3276600"/>
          <p14:tracePt t="49381" x="2366963" y="3276600"/>
          <p14:tracePt t="49472" x="2409825" y="3276600"/>
          <p14:tracePt t="49489" x="2447925" y="3276600"/>
          <p14:tracePt t="49523" x="2462213" y="3276600"/>
          <p14:tracePt t="49739"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53C0C803-6387-4995-846A-8D86944F4562}"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1ECFF8E0-E371-490F-B0AD-1A61A97631B3}" type="slidenum">
              <a:rPr lang="en-US" altLang="zh-CN"/>
              <a:pPr>
                <a:defRPr/>
              </a:pPr>
              <a:t>5</a:t>
            </a:fld>
            <a:endParaRPr lang="en-US" altLang="zh-CN"/>
          </a:p>
        </p:txBody>
      </p:sp>
      <p:sp>
        <p:nvSpPr>
          <p:cNvPr id="91138" name="Rectangle 2"/>
          <p:cNvSpPr>
            <a:spLocks noGrp="1" noChangeArrowheads="1"/>
          </p:cNvSpPr>
          <p:nvPr>
            <p:ph type="title"/>
          </p:nvPr>
        </p:nvSpPr>
        <p:spPr/>
        <p:txBody>
          <a:bodyPr/>
          <a:lstStyle/>
          <a:p>
            <a:pPr eaLnBrk="1" hangingPunct="1">
              <a:defRPr/>
            </a:pPr>
            <a:r>
              <a:rPr lang="en-US" altLang="zh-CN" smtClean="0"/>
              <a:t>2 </a:t>
            </a:r>
            <a:r>
              <a:rPr lang="zh-CN" altLang="en-US" smtClean="0"/>
              <a:t>数组的使用</a:t>
            </a:r>
          </a:p>
        </p:txBody>
      </p:sp>
      <p:sp>
        <p:nvSpPr>
          <p:cNvPr id="91139" name="Rectangle 3"/>
          <p:cNvSpPr>
            <a:spLocks noGrp="1" noChangeArrowheads="1"/>
          </p:cNvSpPr>
          <p:nvPr>
            <p:ph type="body" idx="1"/>
          </p:nvPr>
        </p:nvSpPr>
        <p:spPr>
          <a:xfrm>
            <a:off x="457200" y="1066800"/>
            <a:ext cx="8229600" cy="5176838"/>
          </a:xfrm>
        </p:spPr>
        <p:txBody>
          <a:bodyPr/>
          <a:lstStyle/>
          <a:p>
            <a:pPr marL="0" indent="0" eaLnBrk="1" hangingPunct="1">
              <a:lnSpc>
                <a:spcPct val="90000"/>
              </a:lnSpc>
              <a:buNone/>
            </a:pPr>
            <a:r>
              <a:rPr lang="en-US" altLang="zh-CN" sz="2400" dirty="0" smtClean="0"/>
              <a:t>--&gt;A[0];</a:t>
            </a:r>
          </a:p>
          <a:p>
            <a:pPr marL="0" indent="0" eaLnBrk="1" hangingPunct="1">
              <a:lnSpc>
                <a:spcPct val="90000"/>
              </a:lnSpc>
              <a:buNone/>
            </a:pPr>
            <a:r>
              <a:rPr lang="en-US" altLang="zh-CN" sz="2400" dirty="0" smtClean="0"/>
              <a:t>0 (</a:t>
            </a:r>
            <a:r>
              <a:rPr lang="en-US" altLang="zh-CN" sz="2400" dirty="0" err="1" smtClean="0"/>
              <a:t>int</a:t>
            </a:r>
            <a:r>
              <a:rPr lang="en-US" altLang="zh-CN" sz="2400" dirty="0" smtClean="0"/>
              <a:t>)</a:t>
            </a:r>
          </a:p>
          <a:p>
            <a:pPr marL="0" indent="0" eaLnBrk="1" hangingPunct="1">
              <a:lnSpc>
                <a:spcPct val="90000"/>
              </a:lnSpc>
              <a:buNone/>
            </a:pPr>
            <a:r>
              <a:rPr lang="en-US" altLang="zh-CN" sz="2400" dirty="0" smtClean="0"/>
              <a:t>--&gt; A[1];</a:t>
            </a:r>
          </a:p>
          <a:p>
            <a:pPr marL="0" indent="0" eaLnBrk="1" hangingPunct="1">
              <a:lnSpc>
                <a:spcPct val="90000"/>
              </a:lnSpc>
              <a:buNone/>
            </a:pPr>
            <a:r>
              <a:rPr lang="en-US" altLang="zh-CN" sz="2400" dirty="0" smtClean="0"/>
              <a:t>0 (</a:t>
            </a:r>
            <a:r>
              <a:rPr lang="en-US" altLang="zh-CN" sz="2400" dirty="0" err="1" smtClean="0"/>
              <a:t>int</a:t>
            </a:r>
            <a:r>
              <a:rPr lang="en-US" altLang="zh-CN" sz="2400" dirty="0" smtClean="0"/>
              <a:t>)</a:t>
            </a:r>
          </a:p>
          <a:p>
            <a:pPr marL="0" indent="0" eaLnBrk="1" hangingPunct="1">
              <a:lnSpc>
                <a:spcPct val="90000"/>
              </a:lnSpc>
              <a:buNone/>
            </a:pPr>
            <a:r>
              <a:rPr lang="en-US" altLang="zh-CN" sz="2400" dirty="0" smtClean="0"/>
              <a:t>--&gt; A[2];</a:t>
            </a:r>
          </a:p>
          <a:p>
            <a:pPr marL="0" indent="0" eaLnBrk="1" hangingPunct="1">
              <a:lnSpc>
                <a:spcPct val="90000"/>
              </a:lnSpc>
              <a:buNone/>
            </a:pPr>
            <a:r>
              <a:rPr lang="en-US" altLang="zh-CN" sz="2400" dirty="0" smtClean="0"/>
              <a:t>0 (</a:t>
            </a:r>
            <a:r>
              <a:rPr lang="en-US" altLang="zh-CN" sz="2400" dirty="0" err="1" smtClean="0"/>
              <a:t>int</a:t>
            </a:r>
            <a:r>
              <a:rPr lang="en-US" altLang="zh-CN" sz="2400" dirty="0" smtClean="0"/>
              <a:t>)</a:t>
            </a:r>
          </a:p>
          <a:p>
            <a:pPr marL="0" indent="0" eaLnBrk="1" hangingPunct="1">
              <a:lnSpc>
                <a:spcPct val="90000"/>
              </a:lnSpc>
              <a:buNone/>
            </a:pPr>
            <a:r>
              <a:rPr lang="en-US" altLang="zh-CN" sz="2400" dirty="0" smtClean="0"/>
              <a:t>--&gt;</a:t>
            </a:r>
            <a:endParaRPr lang="zh-CN" altLang="en-US" sz="2400" dirty="0" smtClean="0"/>
          </a:p>
        </p:txBody>
      </p:sp>
      <p:sp>
        <p:nvSpPr>
          <p:cNvPr id="7" name="Rectangle 3"/>
          <p:cNvSpPr txBox="1">
            <a:spLocks noChangeArrowheads="1"/>
          </p:cNvSpPr>
          <p:nvPr/>
        </p:nvSpPr>
        <p:spPr bwMode="auto">
          <a:xfrm>
            <a:off x="3581400" y="1444625"/>
            <a:ext cx="5029200" cy="15240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b="1" kern="1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r>
              <a:rPr lang="zh-CN" altLang="en-US" sz="2400" dirty="0" smtClean="0">
                <a:solidFill>
                  <a:srgbClr val="000099"/>
                </a:solidFill>
              </a:rPr>
              <a:t>观察</a:t>
            </a:r>
            <a:r>
              <a:rPr lang="zh-CN" altLang="en-US" sz="2400" dirty="0" smtClean="0"/>
              <a:t>：数组分配存储后，所有元素值为</a:t>
            </a:r>
            <a:r>
              <a:rPr lang="en-US" altLang="zh-CN" sz="2400" dirty="0" smtClean="0"/>
              <a:t>0</a:t>
            </a:r>
            <a:r>
              <a:rPr lang="zh-CN" altLang="en-US" sz="2400" dirty="0" smtClean="0"/>
              <a:t>。一般来说，应避免采用隐含初始化方式。</a:t>
            </a:r>
          </a:p>
        </p:txBody>
      </p:sp>
      <p:pic>
        <p:nvPicPr>
          <p:cNvPr id="9" name="音频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2533510470"/>
      </p:ext>
    </p:extLst>
  </p:cSld>
  <p:clrMapOvr>
    <a:masterClrMapping/>
  </p:clrMapOvr>
  <mc:AlternateContent xmlns:mc="http://schemas.openxmlformats.org/markup-compatibility/2006">
    <mc:Choice xmlns:p14="http://schemas.microsoft.com/office/powerpoint/2010/main" Requires="p14">
      <p:transition spd="slow" p14:dur="2000" advTm="44079"/>
    </mc:Choice>
    <mc:Fallback>
      <p:transition spd="slow" advTm="4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3" presetClass="emph" presetSubtype="2" fill="hold" nodeType="withEffect">
                                  <p:stCondLst>
                                    <p:cond delay="0"/>
                                  </p:stCondLst>
                                  <p:childTnLst>
                                    <p:animClr clrSpc="rgb" dir="cw">
                                      <p:cBhvr override="childStyle">
                                        <p:cTn id="13" dur="500" fill="hold"/>
                                        <p:tgtEl>
                                          <p:spTgt spid="91139">
                                            <p:txEl>
                                              <p:pRg st="1" end="1"/>
                                            </p:txEl>
                                          </p:spTgt>
                                        </p:tgtEl>
                                        <p:attrNameLst>
                                          <p:attrName>style.color</p:attrName>
                                        </p:attrNameLst>
                                      </p:cBhvr>
                                      <p:to>
                                        <a:srgbClr val="FF0000"/>
                                      </p:to>
                                    </p:animClr>
                                  </p:childTnLst>
                                </p:cTn>
                              </p:par>
                              <p:par>
                                <p:cTn id="14" presetID="3" presetClass="emph" presetSubtype="2" fill="hold" nodeType="withEffect">
                                  <p:stCondLst>
                                    <p:cond delay="0"/>
                                  </p:stCondLst>
                                  <p:childTnLst>
                                    <p:animClr clrSpc="rgb" dir="cw">
                                      <p:cBhvr override="childStyle">
                                        <p:cTn id="15" dur="500" fill="hold"/>
                                        <p:tgtEl>
                                          <p:spTgt spid="91139">
                                            <p:txEl>
                                              <p:pRg st="3" end="3"/>
                                            </p:txEl>
                                          </p:spTgt>
                                        </p:tgtEl>
                                        <p:attrNameLst>
                                          <p:attrName>style.color</p:attrName>
                                        </p:attrNameLst>
                                      </p:cBhvr>
                                      <p:to>
                                        <a:srgbClr val="FF0000"/>
                                      </p:to>
                                    </p:animClr>
                                  </p:childTnLst>
                                </p:cTn>
                              </p:par>
                              <p:par>
                                <p:cTn id="16" presetID="3" presetClass="emph" presetSubtype="2" fill="hold" nodeType="withEffect">
                                  <p:stCondLst>
                                    <p:cond delay="0"/>
                                  </p:stCondLst>
                                  <p:childTnLst>
                                    <p:animClr clrSpc="rgb" dir="cw">
                                      <p:cBhvr override="childStyle">
                                        <p:cTn id="17" dur="500" fill="hold"/>
                                        <p:tgtEl>
                                          <p:spTgt spid="91139">
                                            <p:txEl>
                                              <p:pRg st="5" end="5"/>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9"/>
                </p:tgtEl>
              </p:cMediaNode>
            </p:audio>
          </p:childTnLst>
        </p:cTn>
      </p:par>
    </p:tnLst>
    <p:bldLst>
      <p:bldP spid="7" grpId="0" animBg="1"/>
    </p:bldLst>
  </p:timing>
  <p:extLst>
    <p:ext uri="{3A86A75C-4F4B-4683-9AE1-C65F6400EC91}">
      <p14:laserTraceLst xmlns:p14="http://schemas.microsoft.com/office/powerpoint/2010/main">
        <p14:tracePtLst>
          <p14:tracePt t="4666" x="3519488" y="3109913"/>
          <p14:tracePt t="4698" x="3433763" y="3062288"/>
          <p14:tracePt t="4780" x="3314700" y="2967038"/>
          <p14:tracePt t="4824" x="3209925" y="2900363"/>
          <p14:tracePt t="4874" x="3143250" y="2852738"/>
          <p14:tracePt t="4924" x="2943225" y="2719388"/>
          <p14:tracePt t="4964" x="2743200" y="2595563"/>
          <p14:tracePt t="4966" x="2719388" y="2586038"/>
          <p14:tracePt t="4977" x="2667000" y="2538413"/>
          <p14:tracePt t="5021" x="2324100" y="2295525"/>
          <p14:tracePt t="5024" x="2228850" y="2238375"/>
          <p14:tracePt t="5093" x="1704975" y="1947863"/>
          <p14:tracePt t="5100" x="1662113" y="1919288"/>
          <p14:tracePt t="5107" x="1652588" y="1914525"/>
          <p14:tracePt t="5150" x="1609725" y="1885950"/>
          <p14:tracePt t="5230" x="1604963" y="1900238"/>
          <p14:tracePt t="5234" x="1595438" y="1900238"/>
          <p14:tracePt t="5280" x="1490663" y="1838325"/>
          <p14:tracePt t="5321" x="1433513" y="1814513"/>
          <p14:tracePt t="5369" x="1404938" y="1790700"/>
          <p14:tracePt t="5422" x="1295400" y="1719263"/>
          <p14:tracePt t="5465" x="1257300" y="1695450"/>
          <p14:tracePt t="5468" x="1252538" y="1690688"/>
          <p14:tracePt t="5516" x="1223963" y="1671638"/>
          <p14:tracePt t="5559" x="1171575" y="1657350"/>
          <p14:tracePt t="5625" x="1014413" y="1509713"/>
          <p14:tracePt t="5668" x="962025" y="1452563"/>
          <p14:tracePt t="5817" x="971550" y="1452563"/>
          <p14:tracePt t="5857" x="1057275" y="1452563"/>
          <p14:tracePt t="5937" x="1057275" y="1509713"/>
          <p14:tracePt t="5977" x="1057275" y="1662113"/>
          <p14:tracePt t="6057" x="1009650" y="1838325"/>
          <p14:tracePt t="6058" x="1009650" y="1847850"/>
          <p14:tracePt t="6099" x="995363" y="1881188"/>
          <p14:tracePt t="6105" x="990600" y="1885950"/>
          <p14:tracePt t="6192" x="966788" y="2009775"/>
          <p14:tracePt t="6197" x="966788" y="2024063"/>
          <p14:tracePt t="6233" x="966788" y="2095500"/>
          <p14:tracePt t="6308" x="966788" y="2190750"/>
          <p14:tracePt t="6320" x="966788" y="2195513"/>
          <p14:tracePt t="6351" x="976313" y="2219325"/>
          <p14:tracePt t="6388" x="1014413" y="2247900"/>
          <p14:tracePt t="6428" x="1052513" y="2271713"/>
          <p14:tracePt t="6465" x="1123950" y="2319338"/>
          <p14:tracePt t="6505" x="1176338" y="2381250"/>
          <p14:tracePt t="6509" x="1185863" y="2400300"/>
          <p14:tracePt t="6547" x="1200150" y="2457450"/>
          <p14:tracePt t="6590" x="1209675" y="2533650"/>
          <p14:tracePt t="6638" x="1176338" y="2667000"/>
          <p14:tracePt t="6681" x="1152525" y="2747963"/>
          <p14:tracePt t="6717" x="1100138" y="2824163"/>
          <p14:tracePt t="6757" x="1062038" y="2900363"/>
          <p14:tracePt t="6795" x="995363" y="3024188"/>
          <p14:tracePt t="6851" x="966788" y="3071813"/>
          <p14:tracePt t="6922" x="962025" y="3076575"/>
          <p14:tracePt t="7140" x="976313" y="3067050"/>
          <p14:tracePt t="7187" x="1133475" y="3062288"/>
          <p14:tracePt t="7199" x="1181100" y="3062288"/>
          <p14:tracePt t="7258" x="1557338" y="3062288"/>
          <p14:tracePt t="7262" x="1585913" y="3062288"/>
          <p14:tracePt t="7328" x="1671638" y="3062288"/>
          <p14:tracePt t="7386" x="1709738" y="3057525"/>
          <p14:tracePt t="7485" x="1714500" y="3057525"/>
          <p14:tracePt t="7683" x="1714500" y="3048000"/>
          <p14:tracePt t="7835" x="1719263" y="3043238"/>
          <p14:tracePt t="7949" x="1733550" y="3028950"/>
          <p14:tracePt t="7999" x="1743075" y="3019425"/>
          <p14:tracePt t="8006" x="1752600" y="3005138"/>
          <p14:tracePt t="8063" x="1819275" y="2919413"/>
          <p14:tracePt t="8133" x="1857375" y="2857500"/>
          <p14:tracePt t="8136" x="1862138" y="2847975"/>
          <p14:tracePt t="8194" x="1890713" y="2752725"/>
          <p14:tracePt t="8246" x="1914525" y="2662238"/>
          <p14:tracePt t="8293" x="1919288" y="2552700"/>
          <p14:tracePt t="8305" x="1919288" y="2514600"/>
          <p14:tracePt t="8374" x="1919288" y="2328863"/>
          <p14:tracePt t="8382" x="1919288" y="2314575"/>
          <p14:tracePt t="8386" x="1919288" y="2286000"/>
          <p14:tracePt t="8437" x="1919288" y="2147888"/>
          <p14:tracePt t="8498" x="1895475" y="2005013"/>
          <p14:tracePt t="8508" x="1890713" y="1981200"/>
          <p14:tracePt t="8513" x="1885950" y="1971675"/>
          <p14:tracePt t="8558" x="1862138" y="1890713"/>
          <p14:tracePt t="8623" x="1838325" y="1828800"/>
          <p14:tracePt t="8711" x="1790700" y="1752600"/>
          <p14:tracePt t="8760" x="1752600" y="1704975"/>
          <p14:tracePt t="8824" x="1571625" y="1447800"/>
          <p14:tracePt t="8872" x="1543050" y="1390650"/>
          <p14:tracePt t="8929" x="1528763" y="1385888"/>
          <p14:tracePt t="8974" x="1528763" y="1381125"/>
          <p14:tracePt t="9029" x="1495425" y="1362075"/>
          <p14:tracePt t="9040" x="1490663" y="1362075"/>
          <p14:tracePt t="9045" x="1485900" y="1362075"/>
          <p14:tracePt t="9179" x="1481138" y="1362075"/>
          <p14:tracePt t="9227" x="1457325" y="1381125"/>
          <p14:tracePt t="9278" x="1438275" y="1395413"/>
          <p14:tracePt t="9336" x="1414463" y="1428750"/>
          <p14:tracePt t="9338" x="1414463" y="1433513"/>
          <p14:tracePt t="9383" x="1371600" y="1490663"/>
          <p14:tracePt t="9482" x="1209675" y="1652588"/>
          <p14:tracePt t="9534" x="1138238" y="1719263"/>
          <p14:tracePt t="9585" x="1133475" y="1733550"/>
          <p14:tracePt t="9633" x="1114425" y="1776413"/>
          <p14:tracePt t="9686" x="1090613" y="1857375"/>
          <p14:tracePt t="9696" x="1090613" y="1866900"/>
          <p14:tracePt t="9740" x="1066800" y="1966913"/>
          <p14:tracePt t="9744" x="1066800" y="1981200"/>
          <p14:tracePt t="9806" x="1057275" y="2090738"/>
          <p14:tracePt t="9809" x="1057275" y="2100263"/>
          <p14:tracePt t="9861" x="1066800" y="2138363"/>
          <p14:tracePt t="9911" x="1076325" y="2162175"/>
          <p14:tracePt t="9947" x="1085850" y="2176463"/>
          <p14:tracePt t="10065" x="1138238" y="2181225"/>
          <p14:tracePt t="10105" x="1285875" y="2200275"/>
          <p14:tracePt t="10118" x="1376363" y="2214563"/>
          <p14:tracePt t="10164" x="1857375" y="2266950"/>
          <p14:tracePt t="10247" x="2443163" y="2371725"/>
          <p14:tracePt t="10290" x="2619375" y="2390775"/>
          <p14:tracePt t="10338" x="2738438" y="2409825"/>
          <p14:tracePt t="10341" x="2752725" y="2414588"/>
          <p14:tracePt t="10429" x="2757488" y="2414588"/>
          <p14:tracePt t="10468" x="0" y="0"/>
        </p14:tracePtLst>
        <p14:tracePtLst>
          <p14:tracePt t="19526" x="3305175" y="2024063"/>
          <p14:tracePt t="19665" x="3300413" y="2024063"/>
          <p14:tracePt t="19700" x="3286125" y="2043113"/>
          <p14:tracePt t="19709" x="3276600" y="2047875"/>
          <p14:tracePt t="19746" x="3224213" y="2085975"/>
          <p14:tracePt t="19796" x="3171825" y="2109788"/>
          <p14:tracePt t="19840" x="3124200" y="2114550"/>
          <p14:tracePt t="19884" x="3095625" y="2124075"/>
          <p14:tracePt t="19929" x="3076575" y="2128838"/>
          <p14:tracePt t="20000" x="3062288" y="2138363"/>
          <p14:tracePt t="20004" x="3057525" y="2143125"/>
          <p14:tracePt t="20051" x="3024188" y="2176463"/>
          <p14:tracePt t="20089" x="2995613" y="2200275"/>
          <p14:tracePt t="20101" x="2986088" y="2214563"/>
          <p14:tracePt t="20138" x="2976563" y="2233613"/>
          <p14:tracePt t="20215" x="2967038" y="2271713"/>
          <p14:tracePt t="20256" x="2957513" y="2305050"/>
          <p14:tracePt t="20303" x="2957513" y="2328863"/>
          <p14:tracePt t="20338" x="2957513" y="2338388"/>
          <p14:tracePt t="20350" x="2957513" y="2347913"/>
          <p14:tracePt t="20385" x="2957513" y="2371725"/>
          <p14:tracePt t="20464" x="2981325" y="2428875"/>
          <p14:tracePt t="20467" x="2995613" y="2447925"/>
          <p14:tracePt t="20505" x="3014663" y="2476500"/>
          <p14:tracePt t="20578" x="3062288" y="2528888"/>
          <p14:tracePt t="20624" x="3190875" y="2638425"/>
          <p14:tracePt t="20668" x="3209925" y="2652713"/>
          <p14:tracePt t="20669" x="3214688" y="2657475"/>
          <p14:tracePt t="20703" x="3228975" y="2667000"/>
          <p14:tracePt t="20772" x="3233738" y="2671763"/>
          <p14:tracePt t="21104" x="3248025" y="2686050"/>
          <p14:tracePt t="21135" x="3257550" y="2700338"/>
          <p14:tracePt t="21172" x="3262313" y="2719388"/>
          <p14:tracePt t="21210" x="3276600" y="2738438"/>
          <p14:tracePt t="21260" x="3286125" y="2767013"/>
          <p14:tracePt t="21261" x="3286125" y="2771775"/>
          <p14:tracePt t="21293" x="3290888" y="2790825"/>
          <p14:tracePt t="21366" x="3295650" y="2805113"/>
          <p14:tracePt t="21369" x="3295650" y="2809875"/>
          <p14:tracePt t="21400" x="3295650" y="2819400"/>
          <p14:tracePt t="21435" x="3295650" y="2828925"/>
          <p14:tracePt t="24677" x="3305175" y="2828925"/>
          <p14:tracePt t="24739" x="3314700" y="2824163"/>
          <p14:tracePt t="24772" x="3319463" y="2814638"/>
          <p14:tracePt t="25307" x="3405188" y="2795588"/>
          <p14:tracePt t="25341" x="3548063" y="2762250"/>
          <p14:tracePt t="25374" x="3648075" y="2724150"/>
          <p14:tracePt t="25406" x="3738563" y="2686050"/>
          <p14:tracePt t="25439" x="3862388" y="2643188"/>
          <p14:tracePt t="25477" x="3929063" y="2619375"/>
          <p14:tracePt t="25541" x="4133850" y="2557463"/>
          <p14:tracePt t="25544" x="4181475" y="2543175"/>
          <p14:tracePt t="25586" x="4452938" y="2471738"/>
          <p14:tracePt t="25589" x="4500563" y="2447925"/>
          <p14:tracePt t="25625" x="4629150" y="2400300"/>
          <p14:tracePt t="25631" x="4652963" y="2386013"/>
          <p14:tracePt t="25635" x="4676775" y="2376488"/>
          <p14:tracePt t="25667" x="4767263" y="2352675"/>
          <p14:tracePt t="25750" x="5086350" y="2305050"/>
          <p14:tracePt t="25781" x="5200650" y="2286000"/>
          <p14:tracePt t="25789" x="5219700" y="2281238"/>
          <p14:tracePt t="25822" x="5334000" y="2243138"/>
          <p14:tracePt t="25855" x="5381625" y="2233613"/>
          <p14:tracePt t="25885" x="5424488" y="2219325"/>
          <p14:tracePt t="25916" x="5453063" y="2209800"/>
          <p14:tracePt t="25946" x="5491163" y="2195513"/>
          <p14:tracePt t="26007" x="5634038" y="2171700"/>
          <p14:tracePt t="26010" x="5653088" y="2166938"/>
          <p14:tracePt t="26040" x="5676900" y="2166938"/>
          <p14:tracePt t="26072" x="5695950" y="2162175"/>
          <p14:tracePt t="26106" x="5724525" y="2162175"/>
          <p14:tracePt t="26113" x="5743575" y="2162175"/>
          <p14:tracePt t="26145" x="5829300" y="2162175"/>
          <p14:tracePt t="26210" x="5991225" y="2162175"/>
          <p14:tracePt t="26212" x="6005513" y="2162175"/>
          <p14:tracePt t="26246" x="6100763" y="2162175"/>
          <p14:tracePt t="26321" x="6262688" y="2162175"/>
          <p14:tracePt t="26367" x="6419850" y="2176463"/>
          <p14:tracePt t="26435" x="6557963" y="2195513"/>
          <p14:tracePt t="26436" x="6596063" y="2195513"/>
          <p14:tracePt t="26468" x="6753225" y="2214563"/>
          <p14:tracePt t="26536" x="6915150" y="2224088"/>
          <p14:tracePt t="26690" x="6924675" y="2224088"/>
          <p14:tracePt t="26718" x="6948488" y="2224088"/>
          <p14:tracePt t="26806" x="7019925" y="2224088"/>
          <p14:tracePt t="26842" x="7067550" y="2224088"/>
          <p14:tracePt t="26883" x="7072313" y="2224088"/>
          <p14:tracePt t="26916" x="7086600" y="2224088"/>
          <p14:tracePt t="26950" x="7210425" y="2224088"/>
          <p14:tracePt t="26980" x="7286625" y="2233613"/>
          <p14:tracePt t="27012" x="7296150" y="2238375"/>
          <p14:tracePt t="27044" x="7339013" y="2238375"/>
          <p14:tracePt t="27077" x="7453313" y="2238375"/>
          <p14:tracePt t="27112" x="7519988" y="2238375"/>
          <p14:tracePt t="27183" x="7620000" y="2238375"/>
          <p14:tracePt t="27187" x="7643813" y="2238375"/>
          <p14:tracePt t="27226" x="7772400" y="2238375"/>
          <p14:tracePt t="27255" x="7867650" y="2238375"/>
          <p14:tracePt t="27319" x="8191500" y="2238375"/>
          <p14:tracePt t="27321" x="8248650" y="2238375"/>
          <p14:tracePt t="27354" x="8358188" y="2238375"/>
          <p14:tracePt t="27415" x="8377238" y="2238375"/>
          <p14:tracePt t="27588" x="8343900" y="2238375"/>
          <p14:tracePt t="27592" x="8329613" y="2238375"/>
          <p14:tracePt t="27622" x="8167688" y="2266950"/>
          <p14:tracePt t="27682" x="7800975" y="2281238"/>
          <p14:tracePt t="27711" x="7700963" y="2281238"/>
          <p14:tracePt t="27765" x="7539038" y="2290763"/>
          <p14:tracePt t="27793" x="7458075" y="2290763"/>
          <p14:tracePt t="27826" x="7234238" y="2295525"/>
          <p14:tracePt t="27857" x="7005638" y="2314575"/>
          <p14:tracePt t="27927" x="6562725" y="2352675"/>
          <p14:tracePt t="27929" x="6486525" y="2352675"/>
          <p14:tracePt t="27965" x="6257925" y="2357438"/>
          <p14:tracePt t="28005" x="5938838" y="2357438"/>
          <p14:tracePt t="28038" x="5810250" y="2357438"/>
          <p14:tracePt t="28103" x="5443538" y="2357438"/>
          <p14:tracePt t="28135" x="5281613" y="2357438"/>
          <p14:tracePt t="28168" x="5214938" y="2347913"/>
          <p14:tracePt t="28193" x="5191125" y="2343150"/>
          <p14:tracePt t="28248" x="5057775" y="2343150"/>
          <p14:tracePt t="28275" x="4991100" y="2343150"/>
          <p14:tracePt t="28318" x="4948238" y="2347913"/>
          <p14:tracePt t="28344" x="4905375" y="2357438"/>
          <p14:tracePt t="28378" x="4848225" y="2376488"/>
          <p14:tracePt t="28406" x="4786313" y="2390775"/>
          <p14:tracePt t="28437" x="4724400" y="2400300"/>
          <p14:tracePt t="28466" x="4672013" y="2414588"/>
          <p14:tracePt t="28525" x="4581525" y="2428875"/>
          <p14:tracePt t="28529" x="4576763" y="2428875"/>
          <p14:tracePt t="28557" x="4548188" y="2433638"/>
          <p14:tracePt t="28559" x="4529138" y="2433638"/>
          <p14:tracePt t="28590" x="4481513" y="2447925"/>
          <p14:tracePt t="28620" x="4433888" y="2452688"/>
          <p14:tracePt t="28685" x="4343400" y="2481263"/>
          <p14:tracePt t="28692" x="4333875" y="2481263"/>
          <p14:tracePt t="28716" x="4291013" y="2500313"/>
          <p14:tracePt t="28747" x="4271963" y="2509838"/>
          <p14:tracePt t="28829" x="4233863" y="2538413"/>
          <p14:tracePt t="28870" x="4224338" y="2547938"/>
          <p14:tracePt t="28900" x="4219575" y="2552700"/>
          <p14:tracePt t="29032" x="4224338" y="2552700"/>
          <p14:tracePt t="29059" x="4271963" y="2557463"/>
          <p14:tracePt t="29068" x="4357688" y="2571750"/>
          <p14:tracePt t="29102" x="4686300" y="2595563"/>
          <p14:tracePt t="29117" x="4800600" y="2600325"/>
          <p14:tracePt t="29151" x="5014913" y="2614613"/>
          <p14:tracePt t="29152" x="5062538" y="2624138"/>
          <p14:tracePt t="29195" x="5295900" y="2628900"/>
          <p14:tracePt t="29228" x="5572125" y="2628900"/>
          <p14:tracePt t="29264" x="5757863" y="2628900"/>
          <p14:tracePt t="29306" x="5967413" y="2628900"/>
          <p14:tracePt t="29373" x="6167438" y="2628900"/>
          <p14:tracePt t="29411" x="6215063" y="2628900"/>
          <p14:tracePt t="29445" x="6229350" y="2628900"/>
          <p14:tracePt t="29743" x="6224588" y="2628900"/>
          <p14:tracePt t="29776" x="6124575" y="2633663"/>
          <p14:tracePt t="29808" x="5886450" y="2633663"/>
          <p14:tracePt t="29842" x="5600700" y="2633663"/>
          <p14:tracePt t="29853" x="5553075" y="2633663"/>
          <p14:tracePt t="29920" x="5138738" y="2633663"/>
          <p14:tracePt t="29952" x="4929188" y="2633663"/>
          <p14:tracePt t="29992" x="4757738" y="2633663"/>
          <p14:tracePt t="29993" x="4729163" y="2633663"/>
          <p14:tracePt t="30058" x="4424363" y="2600325"/>
          <p14:tracePt t="30060" x="4352925" y="2595563"/>
          <p14:tracePt t="30100" x="4176713" y="2566988"/>
          <p14:tracePt t="30135" x="3995738" y="2514600"/>
          <p14:tracePt t="30165" x="3871913" y="2476500"/>
          <p14:tracePt t="30198" x="3743325" y="2447925"/>
          <p14:tracePt t="30228" x="3667125" y="2414588"/>
          <p14:tracePt t="30295" x="3529013" y="2343150"/>
          <p14:tracePt t="30329" x="3505200" y="2324100"/>
          <p14:tracePt t="30336" x="3490913" y="2314575"/>
          <p14:tracePt t="30368" x="3424238" y="2262188"/>
          <p14:tracePt t="30453" x="3333750" y="2181225"/>
          <p14:tracePt t="30490" x="3314700" y="2162175"/>
          <p14:tracePt t="30558" x="3281363" y="2128838"/>
          <p14:tracePt t="30589" x="3262313" y="2114550"/>
          <p14:tracePt t="30634" x="3148013" y="2043113"/>
          <p14:tracePt t="30637" x="3143250" y="2038350"/>
          <p14:tracePt t="30667" x="3133725" y="2033588"/>
          <p14:tracePt t="30732" x="3062288" y="2019300"/>
          <p14:tracePt t="30761" x="3057525" y="2019300"/>
          <p14:tracePt t="30965" x="3038475" y="2019300"/>
          <p14:tracePt t="30998" x="2986088" y="2019300"/>
          <p14:tracePt t="31006" x="2976563" y="2019300"/>
          <p14:tracePt t="31042" x="2928938" y="2019300"/>
          <p14:tracePt t="31088" x="2881313" y="2024063"/>
          <p14:tracePt t="31099" x="2867025" y="2024063"/>
          <p14:tracePt t="31130" x="2833688" y="2028825"/>
          <p14:tracePt t="31195" x="2781300" y="2038350"/>
          <p14:tracePt t="31227" x="2724150" y="2038350"/>
          <p14:tracePt t="31290" x="2528888" y="2038350"/>
          <p14:tracePt t="31321" x="2481263" y="2024063"/>
          <p14:tracePt t="31386" x="2257425" y="1938338"/>
          <p14:tracePt t="31422" x="2138363" y="1900238"/>
          <p14:tracePt t="31463" x="2047875" y="1881188"/>
          <p14:tracePt t="31520" x="1962150" y="1852613"/>
          <p14:tracePt t="31569" x="1728788" y="1752600"/>
          <p14:tracePt t="31615" x="1628775" y="1704975"/>
          <p14:tracePt t="31660" x="1571625" y="1666875"/>
          <p14:tracePt t="31702" x="1552575" y="1652588"/>
          <p14:tracePt t="31745" x="1481138" y="1590675"/>
          <p14:tracePt t="31834" x="1395413" y="1466850"/>
          <p14:tracePt t="31907" x="1385888" y="1457325"/>
          <p14:tracePt t="31951" x="1366838" y="1428750"/>
          <p14:tracePt t="32027" x="1343025" y="1414463"/>
          <p14:tracePt t="32062" x="1338263" y="1409700"/>
          <p14:tracePt t="32274" x="1333500" y="1419225"/>
          <p14:tracePt t="32308" x="1328738" y="1423988"/>
          <p14:tracePt t="32383" x="1309688" y="1490663"/>
          <p14:tracePt t="32421" x="1304925" y="1538288"/>
          <p14:tracePt t="32494" x="1290638" y="1666875"/>
          <p14:tracePt t="32563" x="1271588" y="1814513"/>
          <p14:tracePt t="32607" x="1271588" y="1862138"/>
          <p14:tracePt t="32648" x="1285875" y="1909763"/>
          <p14:tracePt t="32686" x="1323975" y="1981200"/>
          <p14:tracePt t="32756" x="1443038" y="2162175"/>
          <p14:tracePt t="32794" x="1509713" y="2262188"/>
          <p14:tracePt t="32827" x="1576388" y="2357438"/>
          <p14:tracePt t="32865" x="1628775" y="2457450"/>
          <p14:tracePt t="32933" x="1695450" y="2590800"/>
          <p14:tracePt t="32967" x="1714500" y="2652713"/>
          <p14:tracePt t="33042" x="1757363" y="2843213"/>
          <p14:tracePt t="33083" x="1762125" y="3014663"/>
          <p14:tracePt t="33122" x="1762125" y="3124200"/>
          <p14:tracePt t="33193" x="1704975" y="3248025"/>
          <p14:tracePt t="33195" x="1676400" y="3290888"/>
          <p14:tracePt t="33226" x="1604963" y="3371850"/>
          <p14:tracePt t="33290" x="1562100" y="3381375"/>
          <p14:tracePt t="33375" x="1547813" y="3352800"/>
          <p14:tracePt t="33409" x="1543050" y="3309938"/>
          <p14:tracePt t="33445" x="1557338" y="3219450"/>
          <p14:tracePt t="33449" x="1562100" y="3200400"/>
          <p14:tracePt t="33478" x="1604963" y="3128963"/>
          <p14:tracePt t="33512" x="1724025" y="3009900"/>
          <p14:tracePt t="33542" x="1819275" y="2943225"/>
          <p14:tracePt t="33574" x="1914525" y="2900363"/>
          <p14:tracePt t="33611" x="2057400" y="2852738"/>
          <p14:tracePt t="33621" x="2128838" y="2843213"/>
          <p14:tracePt t="33652" x="2314575" y="2819400"/>
          <p14:tracePt t="33687" x="2566988" y="2790825"/>
          <p14:tracePt t="33725" x="2819400" y="2757488"/>
          <p14:tracePt t="33755" x="2990850" y="2733675"/>
          <p14:tracePt t="33788" x="3105150" y="2724150"/>
          <p14:tracePt t="33817" x="3109913" y="2719388"/>
          <p14:tracePt t="33875" x="3124200" y="2719388"/>
          <p14:tracePt t="33904" x="3157538" y="2719388"/>
          <p14:tracePt t="33937" x="3462338" y="2728913"/>
          <p14:tracePt t="33969" x="3762375" y="2743200"/>
          <p14:tracePt t="34007" x="3890963" y="2743200"/>
          <p14:tracePt t="34038" x="3924300" y="2743200"/>
          <p14:tracePt t="34070" x="3933825" y="2743200"/>
          <p14:tracePt t="34105" x="3943350" y="2743200"/>
          <p14:tracePt t="34343" x="3943350" y="2752725"/>
          <p14:tracePt t="34343"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53C0C803-6387-4995-846A-8D86944F4562}"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1ECFF8E0-E371-490F-B0AD-1A61A97631B3}" type="slidenum">
              <a:rPr lang="en-US" altLang="zh-CN"/>
              <a:pPr>
                <a:defRPr/>
              </a:pPr>
              <a:t>6</a:t>
            </a:fld>
            <a:endParaRPr lang="en-US" altLang="zh-CN"/>
          </a:p>
        </p:txBody>
      </p:sp>
      <p:sp>
        <p:nvSpPr>
          <p:cNvPr id="91138" name="Rectangle 2"/>
          <p:cNvSpPr>
            <a:spLocks noGrp="1" noChangeArrowheads="1"/>
          </p:cNvSpPr>
          <p:nvPr>
            <p:ph type="title"/>
          </p:nvPr>
        </p:nvSpPr>
        <p:spPr/>
        <p:txBody>
          <a:bodyPr/>
          <a:lstStyle/>
          <a:p>
            <a:pPr eaLnBrk="1" hangingPunct="1">
              <a:defRPr/>
            </a:pPr>
            <a:r>
              <a:rPr lang="en-US" altLang="zh-CN" smtClean="0"/>
              <a:t>2 </a:t>
            </a:r>
            <a:r>
              <a:rPr lang="zh-CN" altLang="en-US" smtClean="0"/>
              <a:t>数组的使用</a:t>
            </a:r>
          </a:p>
        </p:txBody>
      </p:sp>
      <p:sp>
        <p:nvSpPr>
          <p:cNvPr id="91139" name="Rectangle 3"/>
          <p:cNvSpPr>
            <a:spLocks noGrp="1" noChangeArrowheads="1"/>
          </p:cNvSpPr>
          <p:nvPr>
            <p:ph type="body" idx="1"/>
          </p:nvPr>
        </p:nvSpPr>
        <p:spPr>
          <a:xfrm>
            <a:off x="457200" y="1066800"/>
            <a:ext cx="8229600" cy="5176838"/>
          </a:xfrm>
        </p:spPr>
        <p:txBody>
          <a:bodyPr/>
          <a:lstStyle/>
          <a:p>
            <a:pPr marL="0" indent="0" eaLnBrk="1" hangingPunct="1">
              <a:lnSpc>
                <a:spcPct val="90000"/>
              </a:lnSpc>
              <a:buNone/>
            </a:pPr>
            <a:r>
              <a:rPr lang="en-US" altLang="zh-CN" sz="2400" dirty="0" smtClean="0"/>
              <a:t>--&gt;A[0];</a:t>
            </a:r>
          </a:p>
          <a:p>
            <a:pPr marL="0" indent="0" eaLnBrk="1" hangingPunct="1">
              <a:lnSpc>
                <a:spcPct val="90000"/>
              </a:lnSpc>
              <a:buNone/>
            </a:pPr>
            <a:r>
              <a:rPr lang="en-US" altLang="zh-CN" sz="2400" dirty="0" smtClean="0"/>
              <a:t>0 (</a:t>
            </a:r>
            <a:r>
              <a:rPr lang="en-US" altLang="zh-CN" sz="2400" dirty="0" err="1" smtClean="0"/>
              <a:t>int</a:t>
            </a:r>
            <a:r>
              <a:rPr lang="en-US" altLang="zh-CN" sz="2400" dirty="0" smtClean="0"/>
              <a:t>)</a:t>
            </a:r>
          </a:p>
          <a:p>
            <a:pPr marL="0" indent="0" eaLnBrk="1" hangingPunct="1">
              <a:lnSpc>
                <a:spcPct val="90000"/>
              </a:lnSpc>
              <a:buNone/>
            </a:pPr>
            <a:r>
              <a:rPr lang="en-US" altLang="zh-CN" sz="2400" dirty="0" smtClean="0"/>
              <a:t>--&gt; A[1];</a:t>
            </a:r>
          </a:p>
          <a:p>
            <a:pPr marL="0" indent="0" eaLnBrk="1" hangingPunct="1">
              <a:lnSpc>
                <a:spcPct val="90000"/>
              </a:lnSpc>
              <a:buNone/>
            </a:pPr>
            <a:r>
              <a:rPr lang="en-US" altLang="zh-CN" sz="2400" dirty="0" smtClean="0"/>
              <a:t>0 (</a:t>
            </a:r>
            <a:r>
              <a:rPr lang="en-US" altLang="zh-CN" sz="2400" dirty="0" err="1" smtClean="0"/>
              <a:t>int</a:t>
            </a:r>
            <a:r>
              <a:rPr lang="en-US" altLang="zh-CN" sz="2400" dirty="0" smtClean="0"/>
              <a:t>)</a:t>
            </a:r>
          </a:p>
          <a:p>
            <a:pPr marL="0" indent="0" eaLnBrk="1" hangingPunct="1">
              <a:lnSpc>
                <a:spcPct val="90000"/>
              </a:lnSpc>
              <a:buNone/>
            </a:pPr>
            <a:r>
              <a:rPr lang="en-US" altLang="zh-CN" sz="2400" dirty="0" smtClean="0"/>
              <a:t>--&gt; A[2];</a:t>
            </a:r>
          </a:p>
          <a:p>
            <a:pPr marL="0" indent="0" eaLnBrk="1" hangingPunct="1">
              <a:lnSpc>
                <a:spcPct val="90000"/>
              </a:lnSpc>
              <a:buNone/>
            </a:pPr>
            <a:r>
              <a:rPr lang="en-US" altLang="zh-CN" sz="2400" dirty="0" smtClean="0"/>
              <a:t>0 (</a:t>
            </a:r>
            <a:r>
              <a:rPr lang="en-US" altLang="zh-CN" sz="2400" dirty="0" err="1" smtClean="0"/>
              <a:t>int</a:t>
            </a:r>
            <a:r>
              <a:rPr lang="en-US" altLang="zh-CN" sz="2400" dirty="0" smtClean="0"/>
              <a:t>)</a:t>
            </a:r>
          </a:p>
          <a:p>
            <a:pPr marL="0" indent="0" eaLnBrk="1" hangingPunct="1">
              <a:lnSpc>
                <a:spcPct val="90000"/>
              </a:lnSpc>
              <a:buNone/>
            </a:pPr>
            <a:r>
              <a:rPr lang="en-US" altLang="zh-CN" sz="2400" dirty="0" smtClean="0"/>
              <a:t>--&gt; A[10];</a:t>
            </a:r>
          </a:p>
          <a:p>
            <a:pPr marL="0" indent="0" eaLnBrk="1" hangingPunct="1">
              <a:lnSpc>
                <a:spcPct val="90000"/>
              </a:lnSpc>
              <a:buNone/>
            </a:pPr>
            <a:r>
              <a:rPr lang="en-US" altLang="zh-CN" sz="2400" dirty="0" smtClean="0"/>
              <a:t>Error: accessing element 10 in 10-element array</a:t>
            </a:r>
          </a:p>
          <a:p>
            <a:pPr marL="0" indent="0" eaLnBrk="1" hangingPunct="1">
              <a:lnSpc>
                <a:spcPct val="90000"/>
              </a:lnSpc>
              <a:buNone/>
            </a:pPr>
            <a:r>
              <a:rPr lang="en-US" altLang="zh-CN" sz="2400" dirty="0" smtClean="0"/>
              <a:t>Last position: &lt;</a:t>
            </a:r>
            <a:r>
              <a:rPr lang="en-US" altLang="zh-CN" sz="2400" dirty="0" err="1" smtClean="0"/>
              <a:t>stdio</a:t>
            </a:r>
            <a:r>
              <a:rPr lang="en-US" altLang="zh-CN" sz="2400" dirty="0" smtClean="0"/>
              <a:t>&gt;:1.1-1.6</a:t>
            </a:r>
          </a:p>
          <a:p>
            <a:pPr marL="0" indent="0" eaLnBrk="1" hangingPunct="1">
              <a:lnSpc>
                <a:spcPct val="90000"/>
              </a:lnSpc>
              <a:buNone/>
            </a:pPr>
            <a:r>
              <a:rPr lang="en-US" altLang="zh-CN" sz="2400" dirty="0" smtClean="0"/>
              <a:t>--&gt; A[-1];</a:t>
            </a:r>
          </a:p>
          <a:p>
            <a:pPr marL="0" indent="0" eaLnBrk="1" hangingPunct="1">
              <a:lnSpc>
                <a:spcPct val="90000"/>
              </a:lnSpc>
              <a:buNone/>
            </a:pPr>
            <a:r>
              <a:rPr lang="en-US" altLang="zh-CN" sz="2400" dirty="0" smtClean="0"/>
              <a:t>Error: accessing negative element in 10-element array</a:t>
            </a:r>
          </a:p>
          <a:p>
            <a:pPr marL="0" indent="0" eaLnBrk="1" hangingPunct="1">
              <a:lnSpc>
                <a:spcPct val="90000"/>
              </a:lnSpc>
              <a:buNone/>
            </a:pPr>
            <a:r>
              <a:rPr lang="en-US" altLang="zh-CN" sz="2400" dirty="0" smtClean="0"/>
              <a:t>Last position: &lt;</a:t>
            </a:r>
            <a:r>
              <a:rPr lang="en-US" altLang="zh-CN" sz="2400" dirty="0" err="1" smtClean="0"/>
              <a:t>stdio</a:t>
            </a:r>
            <a:r>
              <a:rPr lang="en-US" altLang="zh-CN" sz="2400" dirty="0" smtClean="0"/>
              <a:t>&gt;:1.1-1.6</a:t>
            </a:r>
          </a:p>
          <a:p>
            <a:pPr marL="0" indent="0" eaLnBrk="1" hangingPunct="1">
              <a:lnSpc>
                <a:spcPct val="90000"/>
              </a:lnSpc>
              <a:buNone/>
            </a:pPr>
            <a:r>
              <a:rPr lang="en-US" altLang="zh-CN" sz="2400" dirty="0" smtClean="0"/>
              <a:t>--&gt;</a:t>
            </a:r>
            <a:endParaRPr lang="zh-CN" altLang="en-US" sz="2400" dirty="0" smtClean="0"/>
          </a:p>
        </p:txBody>
      </p:sp>
      <p:sp>
        <p:nvSpPr>
          <p:cNvPr id="7" name="Rectangle 3"/>
          <p:cNvSpPr txBox="1">
            <a:spLocks noChangeArrowheads="1"/>
          </p:cNvSpPr>
          <p:nvPr/>
        </p:nvSpPr>
        <p:spPr bwMode="auto">
          <a:xfrm>
            <a:off x="2438400" y="990601"/>
            <a:ext cx="6400800" cy="25908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b="1" kern="1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r>
              <a:rPr lang="zh-CN" altLang="en-US" sz="2400" dirty="0" smtClean="0">
                <a:solidFill>
                  <a:srgbClr val="000099"/>
                </a:solidFill>
              </a:rPr>
              <a:t>观察</a:t>
            </a:r>
            <a:r>
              <a:rPr lang="zh-CN" altLang="en-US" sz="2400" dirty="0" smtClean="0"/>
              <a:t>：越界访问数组元素会导致出错。</a:t>
            </a:r>
            <a:r>
              <a:rPr lang="en-US" altLang="zh-CN" sz="2400" dirty="0" smtClean="0"/>
              <a:t>C0</a:t>
            </a:r>
            <a:r>
              <a:rPr lang="zh-CN" altLang="en-US" sz="2400" dirty="0" smtClean="0"/>
              <a:t>会给出错误提示，而</a:t>
            </a:r>
            <a:r>
              <a:rPr lang="en-US" altLang="zh-CN" sz="2400" dirty="0" smtClean="0"/>
              <a:t>C</a:t>
            </a:r>
            <a:r>
              <a:rPr lang="zh-CN" altLang="en-US" sz="2400" dirty="0" smtClean="0"/>
              <a:t>却不会。</a:t>
            </a:r>
          </a:p>
          <a:p>
            <a:pPr algn="just" eaLnBrk="1" hangingPunct="1"/>
            <a:r>
              <a:rPr lang="zh-CN" altLang="en-US" sz="2400" dirty="0" smtClean="0"/>
              <a:t>访问一个没分配存储的数组元素，会导致一种未定义行为错，原则上，什么事都可能发生。这很容易出问题，因为如果这一内存已被分配，那将会读取或改写其他数据的存储单元。</a:t>
            </a:r>
          </a:p>
        </p:txBody>
      </p:sp>
      <p:pic>
        <p:nvPicPr>
          <p:cNvPr id="10" name="音频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3015991843"/>
      </p:ext>
    </p:extLst>
  </p:cSld>
  <p:clrMapOvr>
    <a:masterClrMapping/>
  </p:clrMapOvr>
  <mc:AlternateContent xmlns:mc="http://schemas.openxmlformats.org/markup-compatibility/2006">
    <mc:Choice xmlns:p14="http://schemas.microsoft.com/office/powerpoint/2010/main" Requires="p14">
      <p:transition spd="slow" p14:dur="2000" advTm="98964"/>
    </mc:Choice>
    <mc:Fallback>
      <p:transition spd="slow" advTm="98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linds(horizontal)">
                                      <p:cBhvr>
                                        <p:cTn id="11" dur="500"/>
                                        <p:tgtEl>
                                          <p:spTgt spid="7">
                                            <p:txEl>
                                              <p:pRg st="0" end="0"/>
                                            </p:txEl>
                                          </p:spTgt>
                                        </p:tgtEl>
                                      </p:cBhvr>
                                    </p:animEffect>
                                  </p:childTnLst>
                                </p:cTn>
                              </p:par>
                              <p:par>
                                <p:cTn id="12" presetID="3" presetClass="emph" presetSubtype="2" fill="hold" nodeType="withEffect">
                                  <p:stCondLst>
                                    <p:cond delay="0"/>
                                  </p:stCondLst>
                                  <p:childTnLst>
                                    <p:animClr clrSpc="rgb" dir="cw">
                                      <p:cBhvr override="childStyle">
                                        <p:cTn id="13" dur="500" fill="hold"/>
                                        <p:tgtEl>
                                          <p:spTgt spid="91139">
                                            <p:txEl>
                                              <p:pRg st="7" end="7"/>
                                            </p:txEl>
                                          </p:spTgt>
                                        </p:tgtEl>
                                        <p:attrNameLst>
                                          <p:attrName>style.color</p:attrName>
                                        </p:attrNameLst>
                                      </p:cBhvr>
                                      <p:to>
                                        <a:srgbClr val="FF0000"/>
                                      </p:to>
                                    </p:animClr>
                                  </p:childTnLst>
                                </p:cTn>
                              </p:par>
                              <p:par>
                                <p:cTn id="14" presetID="3" presetClass="emph" presetSubtype="2" fill="hold" nodeType="withEffect">
                                  <p:stCondLst>
                                    <p:cond delay="0"/>
                                  </p:stCondLst>
                                  <p:childTnLst>
                                    <p:animClr clrSpc="rgb" dir="cw">
                                      <p:cBhvr override="childStyle">
                                        <p:cTn id="15" dur="500" fill="hold"/>
                                        <p:tgtEl>
                                          <p:spTgt spid="91139">
                                            <p:txEl>
                                              <p:pRg st="8" end="8"/>
                                            </p:txEl>
                                          </p:spTgt>
                                        </p:tgtEl>
                                        <p:attrNameLst>
                                          <p:attrName>style.color</p:attrName>
                                        </p:attrNameLst>
                                      </p:cBhvr>
                                      <p:to>
                                        <a:srgbClr val="FF0000"/>
                                      </p:to>
                                    </p:animClr>
                                  </p:childTnLst>
                                </p:cTn>
                              </p:par>
                              <p:par>
                                <p:cTn id="16" presetID="3" presetClass="emph" presetSubtype="2" fill="hold" nodeType="withEffect">
                                  <p:stCondLst>
                                    <p:cond delay="0"/>
                                  </p:stCondLst>
                                  <p:childTnLst>
                                    <p:animClr clrSpc="rgb" dir="cw">
                                      <p:cBhvr override="childStyle">
                                        <p:cTn id="17" dur="500" fill="hold"/>
                                        <p:tgtEl>
                                          <p:spTgt spid="91139">
                                            <p:txEl>
                                              <p:pRg st="10" end="10"/>
                                            </p:txEl>
                                          </p:spTgt>
                                        </p:tgtEl>
                                        <p:attrNameLst>
                                          <p:attrName>style.color</p:attrName>
                                        </p:attrNameLst>
                                      </p:cBhvr>
                                      <p:to>
                                        <a:srgbClr val="FF0000"/>
                                      </p:to>
                                    </p:animClr>
                                  </p:childTnLst>
                                </p:cTn>
                              </p:par>
                              <p:par>
                                <p:cTn id="18" presetID="3" presetClass="emph" presetSubtype="2" fill="hold" nodeType="withEffect">
                                  <p:stCondLst>
                                    <p:cond delay="0"/>
                                  </p:stCondLst>
                                  <p:childTnLst>
                                    <p:animClr clrSpc="rgb" dir="cw">
                                      <p:cBhvr override="childStyle">
                                        <p:cTn id="19" dur="500" fill="hold"/>
                                        <p:tgtEl>
                                          <p:spTgt spid="91139">
                                            <p:txEl>
                                              <p:pRg st="11" end="11"/>
                                            </p:txEl>
                                          </p:spTgt>
                                        </p:tgtEl>
                                        <p:attrNameLst>
                                          <p:attrName>style.color</p:attrName>
                                        </p:attrNameLst>
                                      </p:cBhvr>
                                      <p:to>
                                        <a:srgbClr val="FF0000"/>
                                      </p:to>
                                    </p:animClr>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blinds(horizontal)">
                                      <p:cBhvr>
                                        <p:cTn id="24"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5478" x="4205288" y="3505200"/>
          <p14:tracePt t="5528" x="4033838" y="3357563"/>
          <p14:tracePt t="5715" x="3133725" y="2609850"/>
          <p14:tracePt t="5723" x="3100388" y="2581275"/>
          <p14:tracePt t="5775" x="2943225" y="2428875"/>
          <p14:tracePt t="5866" x="2700338" y="2228850"/>
          <p14:tracePt t="5910" x="2495550" y="2109788"/>
          <p14:tracePt t="5996" x="2085975" y="1890713"/>
          <p14:tracePt t="6043" x="1862138" y="1762125"/>
          <p14:tracePt t="6047" x="1843088" y="1757363"/>
          <p14:tracePt t="6055" x="1838325" y="1752600"/>
          <p14:tracePt t="6099" x="1824038" y="1747838"/>
          <p14:tracePt t="6114" x="1809750" y="1747838"/>
          <p14:tracePt t="6165" x="1695450" y="1724025"/>
          <p14:tracePt t="6254" x="1590675" y="1704975"/>
          <p14:tracePt t="6257" x="1581150" y="1704975"/>
          <p14:tracePt t="6306" x="1509713" y="1685925"/>
          <p14:tracePt t="6352" x="1404938" y="1657350"/>
          <p14:tracePt t="6398" x="1381125" y="1652588"/>
          <p14:tracePt t="6446" x="1328738" y="1633538"/>
          <p14:tracePt t="6488" x="1266825" y="1590675"/>
          <p14:tracePt t="6536" x="1252538" y="1581150"/>
          <p14:tracePt t="6585" x="1228725" y="1566863"/>
          <p14:tracePt t="6681" x="1176338" y="1557338"/>
          <p14:tracePt t="6888" x="1209675" y="1552575"/>
          <p14:tracePt t="6946" x="1247775" y="1552575"/>
          <p14:tracePt t="6997" x="1314450" y="1552575"/>
          <p14:tracePt t="7039" x="1323975" y="1552575"/>
          <p14:tracePt t="7126" x="1357313" y="1552575"/>
          <p14:tracePt t="7167" x="1362075" y="1552575"/>
          <p14:tracePt t="7254" x="1390650" y="1552575"/>
          <p14:tracePt t="7340" x="1400175" y="1557338"/>
          <p14:tracePt t="7383" x="1428750" y="1604963"/>
          <p14:tracePt t="7471" x="1471613" y="1738313"/>
          <p14:tracePt t="7596" x="1476375" y="1790700"/>
          <p14:tracePt t="7598" x="1476375" y="1800225"/>
          <p14:tracePt t="7649" x="1457325" y="1919288"/>
          <p14:tracePt t="7659" x="1452563" y="1938338"/>
          <p14:tracePt t="7696" x="1428750" y="2038350"/>
          <p14:tracePt t="7782" x="1376363" y="2128838"/>
          <p14:tracePt t="7824" x="1314450" y="2200275"/>
          <p14:tracePt t="7911" x="1195388" y="2286000"/>
          <p14:tracePt t="7914" x="1181100" y="2295525"/>
          <p14:tracePt t="7958" x="1138238" y="2319338"/>
          <p14:tracePt t="8051" x="1119188" y="2328863"/>
          <p14:tracePt t="8373" x="1162050" y="2328863"/>
          <p14:tracePt t="8415" x="1238250" y="2324100"/>
          <p14:tracePt t="8460" x="1243013" y="2324100"/>
          <p14:tracePt t="8507" x="1304925" y="2324100"/>
          <p14:tracePt t="8560" x="1381125" y="2324100"/>
          <p14:tracePt t="8618" x="1443038" y="2324100"/>
          <p14:tracePt t="8704" x="1447800" y="2324100"/>
          <p14:tracePt t="8930" x="1443038" y="2343150"/>
          <p14:tracePt t="8964" x="1438275" y="2347913"/>
          <p14:tracePt t="9175" x="1428750" y="2352675"/>
          <p14:tracePt t="9220" x="1385888" y="2395538"/>
          <p14:tracePt t="9304" x="1328738" y="2443163"/>
          <p14:tracePt t="9346" x="1323975" y="2443163"/>
          <p14:tracePt t="9382" x="1319213" y="2443163"/>
          <p14:tracePt t="9418" x="1309688" y="2452688"/>
          <p14:tracePt t="9493" x="1266825" y="2509838"/>
          <p14:tracePt t="9494" x="1238250" y="2547938"/>
          <p14:tracePt t="9535" x="1157288" y="2633663"/>
          <p14:tracePt t="9609" x="1062038" y="2709863"/>
          <p14:tracePt t="9652" x="1052513" y="2719388"/>
          <p14:tracePt t="9727" x="938213" y="2843213"/>
          <p14:tracePt t="9769" x="895350" y="2919413"/>
          <p14:tracePt t="9807" x="876300" y="3000375"/>
          <p14:tracePt t="9845" x="871538" y="3090863"/>
          <p14:tracePt t="9885" x="890588" y="3143250"/>
          <p14:tracePt t="10003" x="1119188" y="3143250"/>
          <p14:tracePt t="10006" x="1176338" y="3143250"/>
          <p14:tracePt t="10043" x="1357313" y="3143250"/>
          <p14:tracePt t="10119" x="1552575" y="3128963"/>
          <p14:tracePt t="10159" x="1571625" y="3119438"/>
          <p14:tracePt t="10230" x="1585913" y="3109913"/>
          <p14:tracePt t="10270" x="1609725" y="3095625"/>
          <p14:tracePt t="10309" x="1624013" y="3086100"/>
          <p14:tracePt t="10350" x="1643063" y="3062288"/>
          <p14:tracePt t="10431" x="1690688" y="3019425"/>
          <p14:tracePt t="10478" x="1762125" y="2938463"/>
          <p14:tracePt t="10555" x="1962150" y="2838450"/>
          <p14:tracePt t="10598" x="2047875" y="2795588"/>
          <p14:tracePt t="10705" x="2095500" y="2776538"/>
          <p14:tracePt t="12559" x="0" y="0"/>
        </p14:tracePtLst>
        <p14:tracePtLst>
          <p14:tracePt t="21550" x="2895600" y="2795588"/>
          <p14:tracePt t="21747" x="2909888" y="2786063"/>
          <p14:tracePt t="21809" x="2967038" y="2747963"/>
          <p14:tracePt t="21821" x="3000375" y="2733675"/>
          <p14:tracePt t="21826" x="3024188" y="2719388"/>
          <p14:tracePt t="21834" x="3033713" y="2714625"/>
          <p14:tracePt t="21893" x="3195638" y="2652713"/>
          <p14:tracePt t="21897" x="3233738" y="2633663"/>
          <p14:tracePt t="21981" x="3524250" y="2524125"/>
          <p14:tracePt t="22022" x="3657600" y="2495550"/>
          <p14:tracePt t="22069" x="4000500" y="2428875"/>
          <p14:tracePt t="22116" x="4257675" y="2352675"/>
          <p14:tracePt t="22162" x="4567238" y="2271713"/>
          <p14:tracePt t="22209" x="4876800" y="2195513"/>
          <p14:tracePt t="22293" x="5343525" y="2090738"/>
          <p14:tracePt t="22339" x="5557838" y="2047875"/>
          <p14:tracePt t="22349" x="5562600" y="2043113"/>
          <p14:tracePt t="22475" x="5462588" y="2147888"/>
          <p14:tracePt t="22480" x="5400675" y="2205038"/>
          <p14:tracePt t="22521" x="5029200" y="2428875"/>
          <p14:tracePt t="22563" x="4433888" y="2695575"/>
          <p14:tracePt t="22606" x="3976688" y="2847975"/>
          <p14:tracePt t="22618" x="3952875" y="2857500"/>
          <p14:tracePt t="22623" x="3895725" y="2881313"/>
          <p14:tracePt t="22677" x="3714750" y="2971800"/>
          <p14:tracePt t="22730" x="3371850" y="3128963"/>
          <p14:tracePt t="22739" x="3290888" y="3157538"/>
          <p14:tracePt t="22787" x="2947988" y="3295650"/>
          <p14:tracePt t="22801" x="2914650" y="3305175"/>
          <p14:tracePt t="22847" x="2695575" y="3367088"/>
          <p14:tracePt t="22916" x="2466975" y="3419475"/>
          <p14:tracePt t="22963" x="2243138" y="3419475"/>
          <p14:tracePt t="23040" x="1981200" y="3429000"/>
          <p14:tracePt t="23084" x="1852613" y="3433763"/>
          <p14:tracePt t="23129" x="1709738" y="3443288"/>
          <p14:tracePt t="23132" x="1690688" y="3443288"/>
          <p14:tracePt t="23175" x="1633538" y="3443288"/>
          <p14:tracePt t="23246" x="1438275" y="3438525"/>
          <p14:tracePt t="23285" x="1290638" y="3438525"/>
          <p14:tracePt t="23326" x="1257300" y="3438525"/>
          <p14:tracePt t="23362" x="1252538" y="3438525"/>
          <p14:tracePt t="23440" x="1190625" y="3438525"/>
          <p14:tracePt t="23445" x="1176338" y="3438525"/>
          <p14:tracePt t="23480" x="1143000" y="3438525"/>
          <p14:tracePt t="23556" x="1114425" y="3448050"/>
          <p14:tracePt t="23599" x="1085850" y="3476625"/>
          <p14:tracePt t="23645" x="1042988" y="3514725"/>
          <p14:tracePt t="23650" x="1028700" y="3519488"/>
          <p14:tracePt t="23693" x="995363" y="3548063"/>
          <p14:tracePt t="23803" x="990600" y="3562350"/>
          <p14:tracePt t="23839" x="990600" y="3571875"/>
          <p14:tracePt t="23934" x="985838" y="3609975"/>
          <p14:tracePt t="23975" x="985838" y="3652838"/>
          <p14:tracePt t="24023" x="990600" y="3700463"/>
          <p14:tracePt t="24068" x="1047750" y="3738563"/>
          <p14:tracePt t="24118" x="1162050" y="3781425"/>
          <p14:tracePt t="24126" x="1171575" y="3786188"/>
          <p14:tracePt t="24163" x="1281113" y="3833813"/>
          <p14:tracePt t="24243" x="1452563" y="3876675"/>
          <p14:tracePt t="24285" x="1495425" y="3881438"/>
          <p14:tracePt t="24325" x="1557338" y="3881438"/>
          <p14:tracePt t="24363" x="1600200" y="3881438"/>
          <p14:tracePt t="24445" x="1728788" y="3881438"/>
          <p14:tracePt t="24521" x="1752600" y="3881438"/>
          <p14:tracePt t="24579" x="1785938" y="3852863"/>
          <p14:tracePt t="24649" x="1843088" y="3795713"/>
          <p14:tracePt t="24653" x="1847850" y="3790950"/>
          <p14:tracePt t="24708" x="1871663" y="3762375"/>
          <p14:tracePt t="24767" x="1881188" y="3724275"/>
          <p14:tracePt t="24815" x="1881188" y="3700463"/>
          <p14:tracePt t="24864" x="1881188" y="3657600"/>
          <p14:tracePt t="24912" x="1843088" y="3600450"/>
          <p14:tracePt t="25008" x="1685925" y="3505200"/>
          <p14:tracePt t="25066" x="1443038" y="3462338"/>
          <p14:tracePt t="25119" x="1262063" y="3448050"/>
          <p14:tracePt t="25197" x="1209675" y="3438525"/>
          <p14:tracePt t="25302" x="1028700" y="3438525"/>
          <p14:tracePt t="25352" x="985838" y="3452813"/>
          <p14:tracePt t="25448" x="966788" y="3467100"/>
          <p14:tracePt t="25493" x="957263" y="3476625"/>
          <p14:tracePt t="25542" x="933450" y="3514725"/>
          <p14:tracePt t="25586" x="923925" y="3552825"/>
          <p14:tracePt t="25642" x="904875" y="3586163"/>
          <p14:tracePt t="25692" x="895350" y="3609975"/>
          <p14:tracePt t="25788" x="890588" y="3633788"/>
          <p14:tracePt t="25833" x="890588" y="3643313"/>
          <p14:tracePt t="25925" x="890588" y="3676650"/>
          <p14:tracePt t="25975" x="890588" y="3686175"/>
          <p14:tracePt t="26068" x="890588" y="3714750"/>
          <p14:tracePt t="26114" x="900113" y="3724275"/>
          <p14:tracePt t="26213" x="1009650" y="3790950"/>
          <p14:tracePt t="26223" x="1019175" y="3790950"/>
          <p14:tracePt t="26266" x="1081088" y="3805238"/>
          <p14:tracePt t="26322" x="1271588" y="3814763"/>
          <p14:tracePt t="26325" x="1285875" y="3814763"/>
          <p14:tracePt t="26370" x="1438275" y="3814763"/>
          <p14:tracePt t="26380" x="1466850" y="3814763"/>
          <p14:tracePt t="26427" x="1590675" y="3814763"/>
          <p14:tracePt t="26477" x="1595438" y="3814763"/>
          <p14:tracePt t="26537" x="1643063" y="3805238"/>
          <p14:tracePt t="26539" x="1652588" y="3805238"/>
          <p14:tracePt t="26591" x="1685925" y="3795713"/>
          <p14:tracePt t="26647" x="1738313" y="3781425"/>
          <p14:tracePt t="26650" x="1738313" y="3776663"/>
          <p14:tracePt t="26716" x="1800225" y="3729038"/>
          <p14:tracePt t="27225" x="1771650" y="3729038"/>
          <p14:tracePt t="27269" x="1685925" y="3752850"/>
          <p14:tracePt t="27271" x="1666875" y="3762375"/>
          <p14:tracePt t="27315" x="1609725" y="3786188"/>
          <p14:tracePt t="27354" x="1604963" y="3795713"/>
          <p14:tracePt t="27402" x="1581150" y="3838575"/>
          <p14:tracePt t="27409" x="1576388" y="3852863"/>
          <p14:tracePt t="27445" x="1552575" y="3919538"/>
          <p14:tracePt t="27489" x="1543050" y="3952875"/>
          <p14:tracePt t="27527" x="1543050" y="3957638"/>
          <p14:tracePt t="27685" x="1524000" y="3929063"/>
          <p14:tracePt t="27729" x="1462088" y="3852863"/>
          <p14:tracePt t="27831" x="1414463" y="3790950"/>
          <p14:tracePt t="27886" x="1409700" y="3776663"/>
          <p14:tracePt t="27963" x="1409700" y="3771900"/>
          <p14:tracePt t="28082" x="1414463" y="3748088"/>
          <p14:tracePt t="28119" x="1423988" y="3724275"/>
          <p14:tracePt t="28206" x="1462088" y="3667125"/>
          <p14:tracePt t="28209" x="1481138" y="3643313"/>
          <p14:tracePt t="28247" x="1509713" y="3600450"/>
          <p14:tracePt t="28301" x="1538288" y="3552825"/>
          <p14:tracePt t="28346" x="1552575" y="3533775"/>
          <p14:tracePt t="28388" x="1590675" y="3471863"/>
          <p14:tracePt t="28432" x="1624013" y="3405188"/>
          <p14:tracePt t="28477" x="1643063" y="3357563"/>
          <p14:tracePt t="28517" x="1657350" y="3328988"/>
          <p14:tracePt t="28564" x="1657350" y="3319463"/>
          <p14:tracePt t="28800" x="1604963" y="3348038"/>
          <p14:tracePt t="28839" x="1562100" y="3381375"/>
          <p14:tracePt t="28888" x="1543050" y="3405188"/>
          <p14:tracePt t="28933" x="1533525" y="3414713"/>
          <p14:tracePt t="28987" x="1533525" y="3419475"/>
          <p14:tracePt t="29039" x="1528763" y="3429000"/>
          <p14:tracePt t="29088" x="1514475" y="3443288"/>
          <p14:tracePt t="29136" x="1509713" y="3443288"/>
          <p14:tracePt t="29243" x="1490663" y="3533775"/>
          <p14:tracePt t="29285" x="1490663" y="3557588"/>
          <p14:tracePt t="29333" x="1490663" y="3600450"/>
          <p14:tracePt t="29371" x="1490663" y="3652838"/>
          <p14:tracePt t="29415" x="1490663" y="3690938"/>
          <p14:tracePt t="29455" x="1490663" y="3700463"/>
          <p14:tracePt t="29542" x="1490663" y="3705225"/>
          <p14:tracePt t="29584" x="1490663" y="3709988"/>
          <p14:tracePt t="29868" x="1490663" y="3714750"/>
          <p14:tracePt t="29915" x="1395413" y="3748088"/>
          <p14:tracePt t="29963" x="1262063" y="3771900"/>
          <p14:tracePt t="29971" x="1257300" y="3771900"/>
          <p14:tracePt t="30011" x="1247775" y="3771900"/>
          <p14:tracePt t="30058" x="1238250" y="3776663"/>
          <p14:tracePt t="30102" x="1223963" y="3786188"/>
          <p14:tracePt t="30149" x="1190625" y="3810000"/>
          <p14:tracePt t="30152" x="1181100" y="3814763"/>
          <p14:tracePt t="30159" x="1171575" y="3819525"/>
          <p14:tracePt t="30208" x="1109663" y="3848100"/>
          <p14:tracePt t="30211" x="1100138" y="3852863"/>
          <p14:tracePt t="30258" x="1090613" y="3857625"/>
          <p14:tracePt t="30580" x="1095375" y="3857625"/>
          <p14:tracePt t="30622" x="1309688" y="3857625"/>
          <p14:tracePt t="30674" x="1471613" y="3857625"/>
          <p14:tracePt t="30721" x="1490663" y="3857625"/>
          <p14:tracePt t="30819" x="1581150" y="3857625"/>
          <p14:tracePt t="30945" x="1595438" y="3857625"/>
          <p14:tracePt t="31206" x="1557338" y="3876675"/>
          <p14:tracePt t="31253" x="1433513" y="3929063"/>
          <p14:tracePt t="31348" x="995363" y="4033838"/>
          <p14:tracePt t="31399" x="847725" y="4081463"/>
          <p14:tracePt t="31410" x="800100" y="4100513"/>
          <p14:tracePt t="31457" x="762000" y="4124325"/>
          <p14:tracePt t="31549" x="685800" y="4176713"/>
          <p14:tracePt t="31598" x="576263" y="4233863"/>
          <p14:tracePt t="31664" x="538163" y="4267200"/>
          <p14:tracePt t="31816" x="476250" y="4424363"/>
          <p14:tracePt t="31866" x="476250" y="4429125"/>
          <p14:tracePt t="31914" x="490538" y="4429125"/>
          <p14:tracePt t="31962" x="695325" y="4429125"/>
          <p14:tracePt t="32070" x="871538" y="4429125"/>
          <p14:tracePt t="32165" x="981075" y="4424363"/>
          <p14:tracePt t="32168" x="995363" y="4424363"/>
          <p14:tracePt t="32231" x="1162050" y="4348163"/>
          <p14:tracePt t="32288" x="1381125" y="4191000"/>
          <p14:tracePt t="32341" x="1528763" y="4033838"/>
          <p14:tracePt t="32394" x="1585913" y="3957638"/>
          <p14:tracePt t="32503" x="1695450" y="3719513"/>
          <p14:tracePt t="32507" x="1704975" y="3686175"/>
          <p14:tracePt t="32559" x="1714500" y="3624263"/>
          <p14:tracePt t="32623" x="1719263" y="3605213"/>
          <p14:tracePt t="32725" x="1733550" y="3605213"/>
          <p14:tracePt t="32771" x="1738313" y="3605213"/>
          <p14:tracePt t="32868" x="1743075" y="3605213"/>
          <p14:tracePt t="33044" x="1428750" y="3648075"/>
          <p14:tracePt t="33045" x="1419225" y="3648075"/>
          <p14:tracePt t="33102" x="1333500" y="3648075"/>
          <p14:tracePt t="33106" x="1309688" y="3648075"/>
          <p14:tracePt t="33114" x="1295400" y="3652838"/>
          <p14:tracePt t="33164" x="1195388" y="3686175"/>
          <p14:tracePt t="33257" x="1100138" y="3738563"/>
          <p14:tracePt t="33300" x="1095375" y="3743325"/>
          <p14:tracePt t="33431" x="1119188" y="3743325"/>
          <p14:tracePt t="33475" x="1338263" y="3771900"/>
          <p14:tracePt t="33522" x="1485900" y="3810000"/>
          <p14:tracePt t="33568" x="1547813" y="3843338"/>
          <p14:tracePt t="33618" x="1547813" y="3876675"/>
          <p14:tracePt t="33666" x="1524000" y="3962400"/>
          <p14:tracePt t="33756" x="1676400" y="4152900"/>
          <p14:tracePt t="33759" x="1724025" y="4162425"/>
          <p14:tracePt t="33801" x="1914525" y="4176713"/>
          <p14:tracePt t="33804" x="1924050" y="4176713"/>
          <p14:tracePt t="33885" x="1995488" y="4176713"/>
          <p14:tracePt t="33933" x="2119313" y="4186238"/>
          <p14:tracePt t="34034" x="2176463" y="4205288"/>
          <p14:tracePt t="34037" x="2190750" y="4210050"/>
          <p14:tracePt t="34085" x="2205038" y="4219575"/>
          <p14:tracePt t="34151" x="2414588" y="4248150"/>
          <p14:tracePt t="34199" x="2505075" y="4271963"/>
          <p14:tracePt t="34269" x="2905125" y="4305300"/>
          <p14:tracePt t="34317" x="2971800" y="4310063"/>
          <p14:tracePt t="34451" x="3590925" y="4338638"/>
          <p14:tracePt t="34503" x="3843338" y="4343400"/>
          <p14:tracePt t="34605" x="4071938" y="4371975"/>
          <p14:tracePt t="34615" x="4076700" y="4371975"/>
          <p14:tracePt t="34697" x="4181475" y="4395788"/>
          <p14:tracePt t="34768" x="4210050" y="4395788"/>
          <p14:tracePt t="34862" x="4214813" y="4395788"/>
          <p14:tracePt t="34927" x="4133850" y="4424363"/>
          <p14:tracePt t="35021" x="3162300" y="4533900"/>
          <p14:tracePt t="35082" x="2862263" y="4581525"/>
          <p14:tracePt t="35134" x="2562225" y="4657725"/>
          <p14:tracePt t="35199" x="2033588" y="4781550"/>
          <p14:tracePt t="35322" x="1738313" y="4862513"/>
          <p14:tracePt t="35326" x="1714500" y="4867275"/>
          <p14:tracePt t="35396" x="1666875" y="4881563"/>
          <p14:tracePt t="35505" x="1619250" y="4900613"/>
          <p14:tracePt t="35872" x="1566863" y="4933950"/>
          <p14:tracePt t="36043" x="1547813" y="4933950"/>
          <p14:tracePt t="36103" x="1543050" y="4933950"/>
          <p14:tracePt t="36176" x="1538288" y="4933950"/>
          <p14:tracePt t="36307" x="1533525" y="4933950"/>
          <p14:tracePt t="36379" x="1528763" y="4938713"/>
          <p14:tracePt t="36582" x="1514475" y="4943475"/>
          <p14:tracePt t="36632" x="1514475" y="4948238"/>
          <p14:tracePt t="36752" x="1481138" y="4972050"/>
          <p14:tracePt t="36820" x="1419225" y="5000625"/>
          <p14:tracePt t="36960" x="1343025" y="5029200"/>
          <p14:tracePt t="37038" x="1290638" y="5048250"/>
          <p14:tracePt t="37154" x="1281113" y="5053013"/>
          <p14:tracePt t="37163" x="1266825" y="5062538"/>
          <p14:tracePt t="37213" x="1233488" y="5076825"/>
          <p14:tracePt t="37323" x="1223963" y="5081588"/>
          <p14:tracePt t="37374" x="1214438" y="5086350"/>
          <p14:tracePt t="37480" x="1204913" y="5086350"/>
          <p14:tracePt t="37614" x="1200150" y="5086350"/>
          <p14:tracePt t="37660" x="1171575" y="5091113"/>
          <p14:tracePt t="37708" x="1166813" y="5091113"/>
          <p14:tracePt t="37944" x="1181100" y="5081588"/>
          <p14:tracePt t="37982" x="1214438" y="5081588"/>
          <p14:tracePt t="38034" x="1328738" y="5072063"/>
          <p14:tracePt t="38075" x="1343025" y="5067300"/>
          <p14:tracePt t="38165" x="1352550" y="5067300"/>
          <p14:tracePt t="38201" x="1357313" y="5067300"/>
          <p14:tracePt t="38252" x="1390650" y="5062538"/>
          <p14:tracePt t="38297" x="1423988" y="5062538"/>
          <p14:tracePt t="38348" x="1466850" y="5053013"/>
          <p14:tracePt t="38385" x="1476375" y="5053013"/>
          <p14:tracePt t="38435" x="1543050" y="5053013"/>
          <p14:tracePt t="38480" x="1552575" y="5053013"/>
          <p14:tracePt t="38526" x="1581150" y="5053013"/>
          <p14:tracePt t="38574" x="1604963" y="5053013"/>
          <p14:tracePt t="38619" x="1619250" y="5048250"/>
          <p14:tracePt t="38726" x="1704975" y="5024438"/>
          <p14:tracePt t="38769" x="1728788" y="5010150"/>
          <p14:tracePt t="38928" x="1728788" y="4991100"/>
          <p14:tracePt t="38974" x="1733550" y="4972050"/>
          <p14:tracePt t="39057" x="1733550" y="4924425"/>
          <p14:tracePt t="39100" x="1728788" y="4895850"/>
          <p14:tracePt t="39144" x="1690688" y="4857750"/>
          <p14:tracePt t="39183" x="1666875" y="4819650"/>
          <p14:tracePt t="39231" x="1600200" y="4781550"/>
          <p14:tracePt t="39278" x="1457325" y="4781550"/>
          <p14:tracePt t="39332" x="1262063" y="4767263"/>
          <p14:tracePt t="39378" x="1228725" y="4762500"/>
          <p14:tracePt t="39426" x="1200150" y="4762500"/>
          <p14:tracePt t="39512" x="1152525" y="4762500"/>
          <p14:tracePt t="39559" x="1133475" y="4762500"/>
          <p14:tracePt t="39605" x="1114425" y="4772025"/>
          <p14:tracePt t="39649" x="1090613" y="4795838"/>
          <p14:tracePt t="39738" x="995363" y="4895850"/>
          <p14:tracePt t="39790" x="962025" y="4962525"/>
          <p14:tracePt t="39840" x="928688" y="5038725"/>
          <p14:tracePt t="39893" x="909638" y="5081588"/>
          <p14:tracePt t="39949" x="900113" y="5095875"/>
          <p14:tracePt t="39993" x="895350" y="5114925"/>
          <p14:tracePt t="40074" x="895350" y="5124450"/>
          <p14:tracePt t="40228" x="895350" y="5133975"/>
          <p14:tracePt t="40271" x="928688" y="5186363"/>
          <p14:tracePt t="40320" x="1009650" y="5272088"/>
          <p14:tracePt t="40366" x="1114425" y="5343525"/>
          <p14:tracePt t="40410" x="1238250" y="5414963"/>
          <p14:tracePt t="40413" x="1266825" y="5424488"/>
          <p14:tracePt t="40457" x="1457325" y="5491163"/>
          <p14:tracePt t="40539" x="1824038" y="5553075"/>
          <p14:tracePt t="40581" x="1966913" y="5557838"/>
          <p14:tracePt t="40632" x="2171700" y="5557838"/>
          <p14:tracePt t="40639" x="2219325" y="5557838"/>
          <p14:tracePt t="40682" x="2667000" y="5572125"/>
          <p14:tracePt t="40772" x="3124200" y="5572125"/>
          <p14:tracePt t="40819" x="3324225" y="5572125"/>
          <p14:tracePt t="40862" x="3471863" y="5572125"/>
          <p14:tracePt t="40903" x="3676650" y="5567363"/>
          <p14:tracePt t="40947" x="3833813" y="5543550"/>
          <p14:tracePt t="40992" x="4010025" y="5543550"/>
          <p14:tracePt t="41041" x="4295775" y="5538788"/>
          <p14:tracePt t="41047" x="4367213" y="5534025"/>
          <p14:tracePt t="41051" x="4395788" y="5524500"/>
          <p14:tracePt t="41100" x="4733925" y="5510213"/>
          <p14:tracePt t="41160" x="5057775" y="5495925"/>
          <p14:tracePt t="41207" x="5143500" y="5495925"/>
          <p14:tracePt t="41291" x="5305425" y="5495925"/>
          <p14:tracePt t="41338" x="5329238" y="5495925"/>
          <p14:tracePt t="41384" x="5424488" y="5495925"/>
          <p14:tracePt t="41386" x="5429250" y="5495925"/>
          <p14:tracePt t="41739" x="5424488" y="5467350"/>
          <p14:tracePt t="41775" x="5410200" y="5414963"/>
          <p14:tracePt t="41822" x="5400675" y="5334000"/>
          <p14:tracePt t="41865" x="5376863" y="5172075"/>
          <p14:tracePt t="41904" x="5357813" y="4995863"/>
          <p14:tracePt t="41947" x="5357813" y="4867275"/>
          <p14:tracePt t="41989" x="5357813" y="4719638"/>
          <p14:tracePt t="42071" x="5381625" y="4310063"/>
          <p14:tracePt t="42115" x="5414963" y="4100513"/>
          <p14:tracePt t="42167" x="5448300" y="3890963"/>
          <p14:tracePt t="42218" x="5462588" y="3762375"/>
          <p14:tracePt t="42266" x="5481638" y="3609975"/>
          <p14:tracePt t="42315" x="5491163" y="3505200"/>
          <p14:tracePt t="42379" x="5495925" y="3486150"/>
          <p14:tracePt t="42612" x="0" y="0"/>
        </p14:tracePtLst>
        <p14:tracePtLst>
          <p14:tracePt t="50261" x="5605463" y="3476625"/>
          <p14:tracePt t="50384" x="5576888" y="3452813"/>
          <p14:tracePt t="50426" x="5476875" y="3390900"/>
          <p14:tracePt t="50474" x="5272088" y="3257550"/>
          <p14:tracePt t="50520" x="5143500" y="3167063"/>
          <p14:tracePt t="50567" x="5014913" y="3071813"/>
          <p14:tracePt t="50615" x="4914900" y="2971800"/>
          <p14:tracePt t="50631" x="4872038" y="2938463"/>
          <p14:tracePt t="50637" x="4829175" y="2909888"/>
          <p14:tracePt t="50680" x="4700588" y="2814638"/>
          <p14:tracePt t="50725" x="4548188" y="2705100"/>
          <p14:tracePt t="50771" x="4448175" y="2628900"/>
          <p14:tracePt t="50864" x="4248150" y="2457450"/>
          <p14:tracePt t="50866" x="4224338" y="2438400"/>
          <p14:tracePt t="50930" x="3971925" y="2224088"/>
          <p14:tracePt t="50978" x="3848100" y="2100263"/>
          <p14:tracePt t="51021" x="3838575" y="2085975"/>
          <p14:tracePt t="51060" x="3838575" y="2071688"/>
          <p14:tracePt t="51223" x="3862388" y="2062163"/>
          <p14:tracePt t="51226" x="3871913" y="2057400"/>
          <p14:tracePt t="51269" x="3924300" y="2038350"/>
          <p14:tracePt t="51354" x="4410075" y="2019300"/>
          <p14:tracePt t="51401" x="4633913" y="2019300"/>
          <p14:tracePt t="51447" x="4881563" y="2019300"/>
          <p14:tracePt t="51490" x="5081588" y="2019300"/>
          <p14:tracePt t="51571" x="5162550" y="2014538"/>
          <p14:tracePt t="51616" x="5248275" y="2000250"/>
          <p14:tracePt t="51669" x="5462588" y="1990725"/>
          <p14:tracePt t="51711" x="5538788" y="1981200"/>
          <p14:tracePt t="51794" x="5567363" y="1976438"/>
          <p14:tracePt t="51799" x="5605463" y="1971675"/>
          <p14:tracePt t="51805" x="5619750" y="1966913"/>
          <p14:tracePt t="51848" x="5691188" y="1962150"/>
          <p14:tracePt t="51897" x="5734050" y="1952625"/>
          <p14:tracePt t="51943" x="5738813" y="1952625"/>
          <p14:tracePt t="51989" x="5757863" y="1947863"/>
          <p14:tracePt t="52038" x="5786438" y="1938338"/>
          <p14:tracePt t="52084" x="5895975" y="1905000"/>
          <p14:tracePt t="52134" x="5986463" y="1885950"/>
          <p14:tracePt t="52224" x="6072188" y="1871663"/>
          <p14:tracePt t="52272" x="6119813" y="1866900"/>
          <p14:tracePt t="52315" x="6143625" y="1862138"/>
          <p14:tracePt t="52356" x="6219825" y="1852613"/>
          <p14:tracePt t="52401" x="6291263" y="1852613"/>
          <p14:tracePt t="52446" x="6348413" y="1843088"/>
          <p14:tracePt t="52495" x="6372225" y="1843088"/>
          <p14:tracePt t="52539" x="6391275" y="1843088"/>
          <p14:tracePt t="52635" x="6529388" y="1838325"/>
          <p14:tracePt t="52640" x="6548438" y="1838325"/>
          <p14:tracePt t="52645" x="6553200" y="1838325"/>
          <p14:tracePt t="52692" x="6634163" y="1838325"/>
          <p14:tracePt t="52776" x="6686550" y="1828800"/>
          <p14:tracePt t="52821" x="6738938" y="1824038"/>
          <p14:tracePt t="52823" x="6748463" y="1824038"/>
          <p14:tracePt t="52870" x="6767513" y="1819275"/>
          <p14:tracePt t="52987" x="6772275" y="1819275"/>
          <p14:tracePt t="53971" x="6762750" y="1819275"/>
          <p14:tracePt t="54057" x="6629400" y="1819275"/>
          <p14:tracePt t="54098" x="6529388" y="1819275"/>
          <p14:tracePt t="54146" x="6286500" y="1838325"/>
          <p14:tracePt t="54190" x="6019800" y="1866900"/>
          <p14:tracePt t="54507" x="6229350" y="1881188"/>
          <p14:tracePt t="54572" x="6534150" y="1909763"/>
          <p14:tracePt t="54648" x="6553200" y="1919288"/>
          <p14:tracePt t="54706" x="6586538" y="1938338"/>
          <p14:tracePt t="54763" x="6605588" y="1952625"/>
          <p14:tracePt t="55116" x="6600825" y="1952625"/>
          <p14:tracePt t="55170" x="6586538" y="1962150"/>
          <p14:tracePt t="55277" x="6505575" y="1962150"/>
          <p14:tracePt t="55365" x="6500813" y="1962150"/>
          <p14:tracePt t="56178" x="0" y="0"/>
        </p14:tracePtLst>
        <p14:tracePtLst>
          <p14:tracePt t="58411" x="6010275" y="2352675"/>
          <p14:tracePt t="58602" x="5848350" y="2352675"/>
          <p14:tracePt t="58647" x="5448300" y="2352675"/>
          <p14:tracePt t="58736" x="4781550" y="2352675"/>
          <p14:tracePt t="58779" x="4419600" y="2352675"/>
          <p14:tracePt t="58788" x="4371975" y="2352675"/>
          <p14:tracePt t="58825" x="4214813" y="2338388"/>
          <p14:tracePt t="58913" x="3990975" y="2309813"/>
          <p14:tracePt t="58916" x="3981450" y="2305050"/>
          <p14:tracePt t="58956" x="3943350" y="2305050"/>
          <p14:tracePt t="59043" x="3762375" y="2271713"/>
          <p14:tracePt t="59100" x="3600450" y="2233613"/>
          <p14:tracePt t="59147" x="3552825" y="2228850"/>
          <p14:tracePt t="59262" x="3543300" y="2228850"/>
          <p14:tracePt t="59427" x="3543300" y="2224088"/>
          <p14:tracePt t="59612" x="3543300" y="2219325"/>
          <p14:tracePt t="59652" x="3548063" y="2214563"/>
          <p14:tracePt t="59743" x="3662363" y="2190750"/>
          <p14:tracePt t="59791" x="3848100" y="2185988"/>
          <p14:tracePt t="59794" x="3886200" y="2185988"/>
          <p14:tracePt t="59892" x="4019550" y="2185988"/>
          <p14:tracePt t="59895" x="4038600" y="2185988"/>
          <p14:tracePt t="59940" x="4195763" y="2185988"/>
          <p14:tracePt t="59942" x="4229100" y="2185988"/>
          <p14:tracePt t="60036" x="4419600" y="2185988"/>
          <p14:tracePt t="60039" x="4433888" y="2185988"/>
          <p14:tracePt t="60081" x="4510088" y="2185988"/>
          <p14:tracePt t="60132" x="4610100" y="2185988"/>
          <p14:tracePt t="60175" x="4729163" y="2190750"/>
          <p14:tracePt t="60259" x="4833938" y="2209800"/>
          <p14:tracePt t="60303" x="4943475" y="2214563"/>
          <p14:tracePt t="60395" x="5110163" y="2214563"/>
          <p14:tracePt t="60436" x="5210175" y="2219325"/>
          <p14:tracePt t="60481" x="5334000" y="2233613"/>
          <p14:tracePt t="60525" x="5395913" y="2238375"/>
          <p14:tracePt t="60533" x="5400675" y="2238375"/>
          <p14:tracePt t="60573" x="5457825" y="2238375"/>
          <p14:tracePt t="60620" x="5500688" y="2238375"/>
          <p14:tracePt t="60631" x="5505450" y="2238375"/>
          <p14:tracePt t="60676" x="5581650" y="2247900"/>
          <p14:tracePt t="60776" x="5705475" y="2252663"/>
          <p14:tracePt t="60819" x="5800725" y="2252663"/>
          <p14:tracePt t="60863" x="5862638" y="2252663"/>
          <p14:tracePt t="60911" x="5953125" y="2252663"/>
          <p14:tracePt t="60958" x="6148388" y="2252663"/>
          <p14:tracePt t="60997" x="6257925" y="2252663"/>
          <p14:tracePt t="61006" x="6286500" y="2252663"/>
          <p14:tracePt t="61051" x="6329363" y="2252663"/>
          <p14:tracePt t="61098" x="6429375" y="2252663"/>
          <p14:tracePt t="61144" x="6486525" y="2252663"/>
          <p14:tracePt t="61184" x="6577013" y="2252663"/>
          <p14:tracePt t="61228" x="6657975" y="2252663"/>
          <p14:tracePt t="61239" x="6672263" y="2252663"/>
          <p14:tracePt t="61278" x="6705600" y="2252663"/>
          <p14:tracePt t="61356" x="6734175" y="2252663"/>
          <p14:tracePt t="61363" x="6738938" y="2252663"/>
          <p14:tracePt t="61404" x="6834188" y="2262188"/>
          <p14:tracePt t="61448" x="6848475" y="2262188"/>
          <p14:tracePt t="61488" x="6858000" y="2262188"/>
          <p14:tracePt t="61573" x="6910388" y="2262188"/>
          <p14:tracePt t="61583" x="6915150" y="2262188"/>
          <p14:tracePt t="61673" x="7005638" y="2262188"/>
          <p14:tracePt t="61714" x="7067550" y="2257425"/>
          <p14:tracePt t="61763" x="7110413" y="2252663"/>
          <p14:tracePt t="61823" x="7410450" y="2252663"/>
          <p14:tracePt t="61824" x="7439025" y="2252663"/>
          <p14:tracePt t="61883" x="7548563" y="2252663"/>
          <p14:tracePt t="61930" x="7781925" y="2252663"/>
          <p14:tracePt t="62006" x="7905750" y="2252663"/>
          <p14:tracePt t="62261" x="7867650" y="2262188"/>
          <p14:tracePt t="62309" x="7767638" y="2286000"/>
          <p14:tracePt t="62323" x="7634288" y="2300288"/>
          <p14:tracePt t="62331" x="7558088" y="2305050"/>
          <p14:tracePt t="62334" x="7529513" y="2305050"/>
          <p14:tracePt t="62387" x="7153275" y="2333625"/>
          <p14:tracePt t="62397" x="7096125" y="2333625"/>
          <p14:tracePt t="62446" x="6762750" y="2366963"/>
          <p14:tracePt t="62456" x="6696075" y="2376488"/>
          <p14:tracePt t="62505" x="6296025" y="2405063"/>
          <p14:tracePt t="62552" x="5748338" y="2424113"/>
          <p14:tracePt t="62603" x="5534025" y="2428875"/>
          <p14:tracePt t="62613" x="5519738" y="2428875"/>
          <p14:tracePt t="62661" x="5048250" y="2457450"/>
          <p14:tracePt t="62758" x="4467225" y="2528888"/>
          <p14:tracePt t="62761" x="4429125" y="2528888"/>
          <p14:tracePt t="62769" x="4391025" y="2533650"/>
          <p14:tracePt t="62807" x="4195763" y="2543175"/>
          <p14:tracePt t="62903" x="3957638" y="2571750"/>
          <p14:tracePt t="62947" x="3771900" y="2605088"/>
          <p14:tracePt t="62995" x="3638550" y="2619375"/>
          <p14:tracePt t="63043" x="3529013" y="2647950"/>
          <p14:tracePt t="63088" x="3509963" y="2652713"/>
          <p14:tracePt t="63291" x="3519488" y="2647950"/>
          <p14:tracePt t="63330" x="3571875" y="2633663"/>
          <p14:tracePt t="63378" x="3790950" y="2609850"/>
          <p14:tracePt t="63427" x="4048125" y="2609850"/>
          <p14:tracePt t="63472" x="4200525" y="2609850"/>
          <p14:tracePt t="63474" x="4238625" y="2609850"/>
          <p14:tracePt t="63511" x="4419600" y="2609850"/>
          <p14:tracePt t="63597" x="4638675" y="2624138"/>
          <p14:tracePt t="63646" x="4691063" y="2633663"/>
          <p14:tracePt t="63727" x="4795838" y="2638425"/>
          <p14:tracePt t="63846" x="4805363" y="2638425"/>
          <p14:tracePt t="63962" x="4862513" y="2638425"/>
          <p14:tracePt t="64004" x="4900613" y="2638425"/>
          <p14:tracePt t="64087" x="4938713" y="2638425"/>
          <p14:tracePt t="64131" x="4962525" y="2638425"/>
          <p14:tracePt t="64211" x="4967288" y="2638425"/>
          <p14:tracePt t="64388" x="5062538" y="2638425"/>
          <p14:tracePt t="64396" x="5081588" y="2638425"/>
          <p14:tracePt t="64441" x="5195888" y="2638425"/>
          <p14:tracePt t="64488" x="5300663" y="2628900"/>
          <p14:tracePt t="64541" x="5353050" y="2624138"/>
          <p14:tracePt t="64635" x="5434013" y="2619375"/>
          <p14:tracePt t="64638" x="5443538" y="2619375"/>
          <p14:tracePt t="64647" x="5448300" y="2619375"/>
          <p14:tracePt t="64695" x="5500688" y="2614613"/>
          <p14:tracePt t="64745" x="5505450" y="2609850"/>
          <p14:tracePt t="64795" x="5534025" y="2609850"/>
          <p14:tracePt t="64805" x="5572125" y="2609850"/>
          <p14:tracePt t="64861" x="5624513" y="2609850"/>
          <p14:tracePt t="64965" x="5724525" y="2605088"/>
          <p14:tracePt t="65019" x="5776913" y="2600325"/>
          <p14:tracePt t="65073" x="5843588" y="2600325"/>
          <p14:tracePt t="65079" x="5853113" y="2600325"/>
          <p14:tracePt t="65134" x="5905500" y="2595563"/>
          <p14:tracePt t="65254" x="6010275" y="2595563"/>
          <p14:tracePt t="65310" x="6100763" y="2595563"/>
          <p14:tracePt t="65493" x="6305550" y="2595563"/>
          <p14:tracePt t="65544" x="6443663" y="2581275"/>
          <p14:tracePt t="65617" x="6743700" y="2538413"/>
          <p14:tracePt t="65629" x="6777038" y="2533650"/>
          <p14:tracePt t="65694" x="6900863" y="2514600"/>
          <p14:tracePt t="65758" x="7000875" y="2514600"/>
          <p14:tracePt t="65820" x="7215188" y="2519363"/>
          <p14:tracePt t="65892" x="7386638" y="2519363"/>
          <p14:tracePt t="65946" x="7500938" y="2519363"/>
          <p14:tracePt t="65949" x="7510463" y="2519363"/>
          <p14:tracePt t="66012" x="7620000" y="2519363"/>
          <p14:tracePt t="66071" x="7724775" y="2519363"/>
          <p14:tracePt t="66078" x="7729538" y="2519363"/>
          <p14:tracePt t="66085" x="7734300" y="2519363"/>
          <p14:tracePt t="66145" x="7829550" y="2524125"/>
          <p14:tracePt t="66268" x="7905750" y="2533650"/>
          <p14:tracePt t="66273" x="7934325" y="2533650"/>
          <p14:tracePt t="66325" x="7977188" y="2538413"/>
          <p14:tracePt t="66387" x="8067675" y="2547938"/>
          <p14:tracePt t="66490" x="8310563" y="2552700"/>
          <p14:tracePt t="66543" x="8415338" y="2552700"/>
          <p14:tracePt t="66644" x="8443913" y="2552700"/>
          <p14:tracePt t="66647" x="8448675" y="2552700"/>
          <p14:tracePt t="66708" x="8482013" y="2562225"/>
          <p14:tracePt t="66848" x="8429625" y="2571750"/>
          <p14:tracePt t="66897" x="8048625" y="2624138"/>
          <p14:tracePt t="66950" x="7462838" y="2628900"/>
          <p14:tracePt t="66958" x="7415213" y="2628900"/>
          <p14:tracePt t="66996" x="6919913" y="2638425"/>
          <p14:tracePt t="66998" x="6757988" y="2647950"/>
          <p14:tracePt t="67006" x="6691313" y="2647950"/>
          <p14:tracePt t="67052" x="5881688" y="2695575"/>
          <p14:tracePt t="67144" x="5043488" y="2776538"/>
          <p14:tracePt t="67186" x="4672013" y="2790825"/>
          <p14:tracePt t="67195" x="4586288" y="2790825"/>
          <p14:tracePt t="67236" x="4219575" y="2790825"/>
          <p14:tracePt t="67240" x="4181475" y="2790825"/>
          <p14:tracePt t="67247" x="4095750" y="2790825"/>
          <p14:tracePt t="67254" x="4057650" y="2790825"/>
          <p14:tracePt t="67302" x="3676650" y="2790825"/>
          <p14:tracePt t="67305" x="3600450" y="2790825"/>
          <p14:tracePt t="67362" x="3333750" y="2790825"/>
          <p14:tracePt t="67403" x="3257550" y="2800350"/>
          <p14:tracePt t="67412" x="3248025" y="2800350"/>
          <p14:tracePt t="67462" x="3214688" y="2814638"/>
          <p14:tracePt t="67464" x="3195638" y="2819400"/>
          <p14:tracePt t="67550" x="2986088" y="2857500"/>
          <p14:tracePt t="68270" x="2990850" y="2857500"/>
          <p14:tracePt t="68306" x="3014663" y="2857500"/>
          <p14:tracePt t="68386" x="3128963" y="2867025"/>
          <p14:tracePt t="68428" x="3233738" y="2881313"/>
          <p14:tracePt t="68476" x="3328988" y="2881313"/>
          <p14:tracePt t="68520" x="3424238" y="2886075"/>
          <p14:tracePt t="68612" x="3633788" y="2900363"/>
          <p14:tracePt t="68673" x="3724275" y="2900363"/>
          <p14:tracePt t="68675" x="3743325" y="2900363"/>
          <p14:tracePt t="68679" x="3757613" y="2900363"/>
          <p14:tracePt t="68720" x="3814763" y="2900363"/>
          <p14:tracePt t="68760" x="3824288" y="2900363"/>
          <p14:tracePt t="68841" x="3890963" y="2900363"/>
          <p14:tracePt t="68882" x="3914775" y="2900363"/>
          <p14:tracePt t="68894" x="3924300" y="2900363"/>
          <p14:tracePt t="68934" x="3981450" y="2900363"/>
          <p14:tracePt t="68987" x="4062413" y="2900363"/>
          <p14:tracePt t="69025" x="4095750" y="2905125"/>
          <p14:tracePt t="69105" x="4129088" y="2905125"/>
          <p14:tracePt t="69148" x="4152900" y="2905125"/>
          <p14:tracePt t="69236" x="4229100" y="2905125"/>
          <p14:tracePt t="69241" x="4238625" y="2905125"/>
          <p14:tracePt t="69285" x="4305300" y="2905125"/>
          <p14:tracePt t="69330" x="4352925" y="2905125"/>
          <p14:tracePt t="69333" x="4362450" y="2905125"/>
          <p14:tracePt t="69371" x="4452938" y="2909888"/>
          <p14:tracePt t="69455" x="4724400" y="2919413"/>
          <p14:tracePt t="69494" x="4814888" y="2919413"/>
          <p14:tracePt t="69541" x="4976813" y="2919413"/>
          <p14:tracePt t="69587" x="5081588" y="2919413"/>
          <p14:tracePt t="69635" x="5153025" y="2900363"/>
          <p14:tracePt t="69679" x="5300663" y="2886075"/>
          <p14:tracePt t="69729" x="5434013" y="2838450"/>
          <p14:tracePt t="69774" x="5457825" y="2833688"/>
          <p14:tracePt t="69834" x="5467350" y="2828925"/>
          <p14:tracePt t="69925" x="5472113" y="2828925"/>
          <p14:tracePt t="69971" x="5476875" y="2828925"/>
          <p14:tracePt t="70068" x="5548313" y="2828925"/>
          <p14:tracePt t="70207" x="5619750" y="2814638"/>
          <p14:tracePt t="70209" x="5619750" y="2809875"/>
          <p14:tracePt t="70256" x="5648325" y="2805113"/>
          <p14:tracePt t="70303" x="5686425" y="2805113"/>
          <p14:tracePt t="70346" x="5824538" y="2805113"/>
          <p14:tracePt t="70392" x="5881688" y="2805113"/>
          <p14:tracePt t="70434" x="5943600" y="2800350"/>
          <p14:tracePt t="70522" x="6105525" y="2800350"/>
          <p14:tracePt t="70568" x="6162675" y="2800350"/>
          <p14:tracePt t="70571" x="6176963" y="2800350"/>
          <p14:tracePt t="70616" x="6291263" y="2809875"/>
          <p14:tracePt t="70690" x="6753225" y="2847975"/>
          <p14:tracePt t="70774" x="6886575" y="2857500"/>
          <p14:tracePt t="70821" x="6972300" y="2857500"/>
          <p14:tracePt t="70870" x="7053263" y="2857500"/>
          <p14:tracePt t="70922" x="7134225" y="2857500"/>
          <p14:tracePt t="70966" x="7148513" y="2857500"/>
          <p14:tracePt t="71019" x="7324725" y="2857500"/>
          <p14:tracePt t="71073" x="7353300" y="2857500"/>
          <p14:tracePt t="71137" x="7367588" y="2857500"/>
          <p14:tracePt t="71147" x="7372350" y="2857500"/>
          <p14:tracePt t="71663" x="7367588" y="2857500"/>
          <p14:tracePt t="71702" x="7277100" y="2862263"/>
          <p14:tracePt t="71798" x="6996113" y="2905125"/>
          <p14:tracePt t="71844" x="6638925" y="2924175"/>
          <p14:tracePt t="71932" x="6272213" y="2995613"/>
          <p14:tracePt t="71934" x="6210300" y="3009900"/>
          <p14:tracePt t="71980" x="5991225" y="3052763"/>
          <p14:tracePt t="71988" x="5986463" y="3052763"/>
          <p14:tracePt t="72106" x="5881688" y="3052763"/>
          <p14:tracePt t="72241" x="5724525" y="3033713"/>
          <p14:tracePt t="72370" x="5753100" y="3014663"/>
          <p14:tracePt t="72408" x="5795963" y="3000375"/>
          <p14:tracePt t="72490" x="6210300" y="2947988"/>
          <p14:tracePt t="72527" x="6281738" y="2933700"/>
          <p14:tracePt t="72571" x="6472238" y="2919413"/>
          <p14:tracePt t="72614" x="6543675" y="2909888"/>
          <p14:tracePt t="72665" x="6715125" y="2895600"/>
          <p14:tracePt t="72703" x="6829425" y="2890838"/>
          <p14:tracePt t="72822" x="6838950" y="2890838"/>
          <p14:tracePt t="72940" x="6624638" y="2886075"/>
          <p14:tracePt t="72943" x="6496050" y="2886075"/>
          <p14:tracePt t="72945" x="6434138" y="2876550"/>
          <p14:tracePt t="72985" x="5957888" y="2843213"/>
          <p14:tracePt t="72988" x="5910263" y="2843213"/>
          <p14:tracePt t="73033" x="5448300" y="2824163"/>
          <p14:tracePt t="73036" x="5372100" y="2819400"/>
          <p14:tracePt t="73078" x="5153025" y="2786063"/>
          <p14:tracePt t="73086" x="5110163" y="2776538"/>
          <p14:tracePt t="73122" x="4914900" y="2728913"/>
          <p14:tracePt t="73168" x="4519613" y="2662238"/>
          <p14:tracePt t="73172" x="4433888" y="2657475"/>
          <p14:tracePt t="73211" x="4129088" y="2605088"/>
          <p14:tracePt t="73291" x="3614738" y="2476500"/>
          <p14:tracePt t="73328" x="3433763" y="2414588"/>
          <p14:tracePt t="73420" x="2581275" y="2133600"/>
          <p14:tracePt t="73465" x="2395538" y="2071688"/>
          <p14:tracePt t="73524" x="2200275" y="2000250"/>
          <p14:tracePt t="73561" x="2114550" y="1962150"/>
          <p14:tracePt t="73607" x="1995488" y="1905000"/>
          <p14:tracePt t="73613" x="1985963" y="1905000"/>
          <p14:tracePt t="73659" x="1985963" y="1900238"/>
          <p14:tracePt t="73697" x="1947863" y="1871663"/>
          <p14:tracePt t="73736" x="1938338" y="1862138"/>
          <p14:tracePt t="73814" x="1938338" y="1857375"/>
          <p14:tracePt t="73855" x="1938338" y="1828800"/>
          <p14:tracePt t="73894" x="1938338" y="1814513"/>
          <p14:tracePt t="73935" x="1938338" y="1795463"/>
          <p14:tracePt t="74022" x="1938338" y="1743075"/>
          <p14:tracePt t="74060" x="1938338" y="1728788"/>
          <p14:tracePt t="74142" x="1938338" y="1690688"/>
          <p14:tracePt t="74187" x="1938338" y="1685925"/>
          <p14:tracePt t="74229" x="1947863" y="1657350"/>
          <p14:tracePt t="74272" x="1952625" y="1647825"/>
          <p14:tracePt t="74355" x="1971675" y="1619250"/>
          <p14:tracePt t="74397" x="1971675" y="1609725"/>
          <p14:tracePt t="74439" x="1976438" y="1604963"/>
          <p14:tracePt t="74483" x="1981200" y="1595438"/>
          <p14:tracePt t="74605" x="1990725" y="1590675"/>
          <p14:tracePt t="74775" x="2095500" y="1585913"/>
          <p14:tracePt t="74825" x="2109788" y="1590675"/>
          <p14:tracePt t="74925" x="2185988" y="1624013"/>
          <p14:tracePt t="74928" x="2195513" y="1628775"/>
          <p14:tracePt t="74973" x="2200275" y="1638300"/>
          <p14:tracePt t="75084" x="2300288" y="1752600"/>
          <p14:tracePt t="75147" x="2333625" y="1800225"/>
          <p14:tracePt t="75260" x="2362200" y="1962150"/>
          <p14:tracePt t="75315" x="2376488" y="2024063"/>
          <p14:tracePt t="75429" x="2390775" y="2195513"/>
          <p14:tracePt t="75476" x="2390775" y="2281238"/>
          <p14:tracePt t="75532" x="2390775" y="2405063"/>
          <p14:tracePt t="75580" x="2390775" y="2495550"/>
          <p14:tracePt t="75637" x="2390775" y="2576513"/>
          <p14:tracePt t="75689" x="2381250" y="2681288"/>
          <p14:tracePt t="75691" x="2376488" y="2738438"/>
          <p14:tracePt t="75743" x="2366963" y="2886075"/>
          <p14:tracePt t="75802" x="2366963" y="2914650"/>
          <p14:tracePt t="75908" x="2366963" y="2919413"/>
          <p14:tracePt t="75961" x="2362200" y="2986088"/>
          <p14:tracePt t="76021" x="2343150" y="3048000"/>
          <p14:tracePt t="76069" x="2328863" y="3100388"/>
          <p14:tracePt t="76121" x="2319338" y="3114675"/>
          <p14:tracePt t="76178" x="2314575" y="3124200"/>
          <p14:tracePt t="76273" x="2309813" y="3133725"/>
          <p14:tracePt t="76276" x="2305050" y="3133725"/>
          <p14:tracePt t="76284" x="2300288" y="3138488"/>
          <p14:tracePt t="76331" x="2286000" y="3152775"/>
          <p14:tracePt t="76412" x="2276475" y="3162300"/>
          <p14:tracePt t="76460" x="2262188" y="3171825"/>
          <p14:tracePt t="76511" x="2238375" y="3186113"/>
          <p14:tracePt t="76554" x="2214563" y="3200400"/>
          <p14:tracePt t="76645" x="2190750" y="3200400"/>
          <p14:tracePt t="76649" x="2176463" y="3200400"/>
          <p14:tracePt t="76691" x="2152650" y="3195638"/>
          <p14:tracePt t="76733" x="1985963" y="3071813"/>
          <p14:tracePt t="76774" x="1919288" y="2995613"/>
          <p14:tracePt t="76854" x="1781175" y="2752725"/>
          <p14:tracePt t="76864" x="1771650" y="2738438"/>
          <p14:tracePt t="76914" x="1752600" y="2576513"/>
          <p14:tracePt t="76961" x="1719263" y="2400300"/>
          <p14:tracePt t="77006" x="1714500" y="2286000"/>
          <p14:tracePt t="77103" x="1724025" y="2057400"/>
          <p14:tracePt t="77161" x="1743075" y="1957388"/>
          <p14:tracePt t="77260" x="1781175" y="1866900"/>
          <p14:tracePt t="77304" x="1795463" y="1843088"/>
          <p14:tracePt t="77383" x="1800225" y="1838325"/>
          <p14:tracePt t="77418" x="1800225" y="1833563"/>
          <p14:tracePt t="77494" x="1804988" y="1828800"/>
          <p14:tracePt t="77601" x="1809750" y="1828800"/>
          <p14:tracePt t="77645" x="1866900" y="1885950"/>
          <p14:tracePt t="77726" x="1966913" y="2028825"/>
          <p14:tracePt t="77769" x="1981200" y="2119313"/>
          <p14:tracePt t="77808" x="1990725" y="2205038"/>
          <p14:tracePt t="77847" x="2014538" y="2300288"/>
          <p14:tracePt t="77931" x="2043113" y="2509838"/>
          <p14:tracePt t="77934" x="2043113" y="2524125"/>
          <p14:tracePt t="77973" x="2062163" y="2657475"/>
          <p14:tracePt t="78017" x="2066925" y="2843213"/>
          <p14:tracePt t="78054" x="2066925" y="2924175"/>
          <p14:tracePt t="78057" x="2066925" y="2967038"/>
          <p14:tracePt t="78102" x="2066925" y="3081338"/>
          <p14:tracePt t="78147" x="2071688" y="3119438"/>
          <p14:tracePt t="78243" x="2071688" y="3128963"/>
          <p14:tracePt t="78349" x="2071688" y="3133725"/>
          <p14:tracePt t="78385" x="2071688" y="3143250"/>
          <p14:tracePt t="78426" x="2071688" y="3152775"/>
          <p14:tracePt t="78463" x="2076450" y="3162300"/>
          <p14:tracePt t="78504" x="2076450" y="3171825"/>
          <p14:tracePt t="78538" x="2076450" y="3176588"/>
          <p14:tracePt t="78613" x="2076450" y="3181350"/>
          <p14:tracePt t="78653" x="2076450" y="3205163"/>
          <p14:tracePt t="78696" x="2076450" y="3219450"/>
          <p14:tracePt t="78738" x="2076450" y="3248025"/>
          <p14:tracePt t="78776" x="2076450" y="3267075"/>
          <p14:tracePt t="78816" x="2076450" y="3295650"/>
          <p14:tracePt t="78921" x="2076450" y="3300413"/>
          <p14:tracePt t="78960" x="2081213" y="3309938"/>
          <p14:tracePt t="79002" x="2081213" y="3314700"/>
          <p14:tracePt t="79036" x="2085975" y="3328988"/>
          <p14:tracePt t="79081" x="2114550" y="3448050"/>
          <p14:tracePt t="79117" x="2124075" y="3500438"/>
          <p14:tracePt t="79197" x="2128838" y="3548063"/>
          <p14:tracePt t="79239" x="2128838" y="3586163"/>
          <p14:tracePt t="79325" x="2100263" y="3743325"/>
          <p14:tracePt t="79370" x="2090738" y="3810000"/>
          <p14:tracePt t="79374" x="2085975" y="3814763"/>
          <p14:tracePt t="79428" x="2085975" y="3824288"/>
          <p14:tracePt t="79470" x="2085975" y="3829050"/>
          <p14:tracePt t="79550" x="2081213" y="3843338"/>
          <p14:tracePt t="79587" x="2066925" y="3881438"/>
          <p14:tracePt t="79633" x="2038350" y="3933825"/>
          <p14:tracePt t="79639" x="2033588" y="3943350"/>
          <p14:tracePt t="79680" x="2014538" y="3981450"/>
          <p14:tracePt t="79722" x="2009775" y="4000500"/>
          <p14:tracePt t="79756" x="2009775" y="4005263"/>
          <p14:tracePt t="79799" x="1995488" y="4024313"/>
          <p14:tracePt t="79835" x="1985963" y="4038600"/>
          <p14:tracePt t="79878" x="1966913" y="4067175"/>
          <p14:tracePt t="79909" x="1947863" y="4086225"/>
          <p14:tracePt t="79944" x="1933575" y="4100513"/>
          <p14:tracePt t="80010" x="1905000" y="4114800"/>
          <p14:tracePt t="80042" x="1876425" y="4119563"/>
          <p14:tracePt t="80114" x="1657350" y="4119563"/>
          <p14:tracePt t="80116" x="1628775" y="4119563"/>
          <p14:tracePt t="80151" x="1562100" y="4119563"/>
          <p14:tracePt t="80158" x="1552575" y="4119563"/>
          <p14:tracePt t="80191" x="1528763" y="4119563"/>
          <p14:tracePt t="80272" x="1414463" y="4119563"/>
          <p14:tracePt t="80274" x="1400175" y="4119563"/>
          <p14:tracePt t="80314" x="1352550" y="4110038"/>
          <p14:tracePt t="80381" x="1347788" y="4110038"/>
          <p14:tracePt t="80506" x="1309688" y="4019550"/>
          <p14:tracePt t="80548" x="1271588" y="3943350"/>
          <p14:tracePt t="80630" x="1238250" y="3814763"/>
          <p14:tracePt t="80633" x="1238250" y="3810000"/>
          <p14:tracePt t="80678" x="1238250" y="3786188"/>
          <p14:tracePt t="80721" x="1238250" y="3733800"/>
          <p14:tracePt t="80752" x="1238250" y="3700463"/>
          <p14:tracePt t="80789" x="1238250" y="3624263"/>
          <p14:tracePt t="80823" x="1247775" y="3538538"/>
          <p14:tracePt t="80894" x="1304925" y="3348038"/>
          <p14:tracePt t="80926" x="1352550" y="3271838"/>
          <p14:tracePt t="80961" x="1419225" y="3190875"/>
          <p14:tracePt t="80995" x="1466850" y="3148013"/>
          <p14:tracePt t="81034" x="1524000" y="3114675"/>
          <p14:tracePt t="81069" x="1595438" y="3100388"/>
          <p14:tracePt t="81102" x="1666875" y="3095625"/>
          <p14:tracePt t="81138" x="1881188" y="3095625"/>
          <p14:tracePt t="81173" x="1938338" y="3095625"/>
          <p14:tracePt t="81212" x="1981200" y="3114675"/>
          <p14:tracePt t="81245" x="1990725" y="3119438"/>
          <p14:tracePt t="81318" x="2024063" y="3152775"/>
          <p14:tracePt t="81351" x="2024063" y="3157538"/>
          <p14:tracePt t="81606" x="2024063" y="3162300"/>
          <p14:tracePt t="81649" x="2024063" y="3176588"/>
          <p14:tracePt t="81737" x="2014538" y="3195638"/>
          <p14:tracePt t="81773" x="2000250" y="3209925"/>
          <p14:tracePt t="81807" x="1990725" y="3214688"/>
          <p14:tracePt t="81847" x="1890713" y="3271838"/>
          <p14:tracePt t="81917" x="1752600" y="3343275"/>
          <p14:tracePt t="81961" x="1671638" y="3395663"/>
          <p14:tracePt t="82003" x="1619250" y="3424238"/>
          <p14:tracePt t="82005" x="1614488" y="3424238"/>
          <p14:tracePt t="82038" x="1581150" y="3443288"/>
          <p14:tracePt t="82080" x="1543050" y="3457575"/>
          <p14:tracePt t="82111" x="1533525" y="3462338"/>
          <p14:tracePt t="82151" x="1495425" y="3476625"/>
          <p14:tracePt t="82187" x="1457325" y="3495675"/>
          <p14:tracePt t="82226" x="1428750" y="3509963"/>
          <p14:tracePt t="82261" x="1414463" y="3519488"/>
          <p14:tracePt t="82334" x="1376363" y="3543300"/>
          <p14:tracePt t="82336" x="1366838" y="3548063"/>
          <p14:tracePt t="82368" x="1352550" y="3562350"/>
          <p14:tracePt t="82438" x="1343025" y="3567113"/>
          <p14:tracePt t="82441" x="1338263" y="3567113"/>
          <p14:tracePt t="82474" x="1333500" y="3590925"/>
          <p14:tracePt t="82544" x="1295400" y="3657600"/>
          <p14:tracePt t="82582" x="1276350" y="3705225"/>
          <p14:tracePt t="82623" x="1252538" y="3781425"/>
          <p14:tracePt t="82663" x="1247775" y="3824288"/>
          <p14:tracePt t="82737" x="1243013" y="3876675"/>
          <p14:tracePt t="82776" x="1243013" y="3895725"/>
          <p14:tracePt t="82819" x="1243013" y="3919538"/>
          <p14:tracePt t="82855" x="1257300" y="3952875"/>
          <p14:tracePt t="82909" x="1314450" y="3995738"/>
          <p14:tracePt t="82945" x="1400175" y="4029075"/>
          <p14:tracePt t="83020" x="1804988" y="4076700"/>
          <p14:tracePt t="83057" x="1919288" y="4081463"/>
          <p14:tracePt t="83132" x="1995488" y="4067175"/>
          <p14:tracePt t="83168" x="2047875" y="4033838"/>
          <p14:tracePt t="83252" x="2105025" y="3986213"/>
          <p14:tracePt t="83290" x="2138363" y="3933825"/>
          <p14:tracePt t="83366" x="2195513" y="3824288"/>
          <p14:tracePt t="83401" x="2209800" y="3781425"/>
          <p14:tracePt t="83476" x="2209800" y="3752850"/>
          <p14:tracePt t="83582" x="2209800" y="3748088"/>
          <p14:tracePt t="83690" x="2200275" y="3729038"/>
          <p14:tracePt t="83724" x="2171700" y="3700463"/>
          <p14:tracePt t="83798" x="2143125" y="3671888"/>
          <p14:tracePt t="83834" x="2124075" y="3652838"/>
          <p14:tracePt t="83869" x="2109788" y="3643313"/>
          <p14:tracePt t="83911" x="2095500" y="3633788"/>
          <p14:tracePt t="83954" x="2085975" y="3629025"/>
          <p14:tracePt t="83989" x="2043113" y="3609975"/>
          <p14:tracePt t="84072" x="1919288" y="3571875"/>
          <p14:tracePt t="84115" x="1895475" y="3567113"/>
          <p14:tracePt t="84201" x="1824038" y="3581400"/>
          <p14:tracePt t="84203" x="1809750" y="3581400"/>
          <p14:tracePt t="84211" x="1800225" y="3586163"/>
          <p14:tracePt t="84245" x="1762125" y="3605213"/>
          <p14:tracePt t="84257" x="1743075" y="3614738"/>
          <p14:tracePt t="84301" x="1714500" y="3629025"/>
          <p14:tracePt t="84379" x="1700213" y="3638550"/>
          <p14:tracePt t="84414" x="1700213" y="3643313"/>
          <p14:tracePt t="84504" x="1638300" y="3709988"/>
          <p14:tracePt t="84567" x="1595438" y="3757613"/>
          <p14:tracePt t="84618" x="1590675" y="3767138"/>
          <p14:tracePt t="84669" x="1585913" y="3781425"/>
          <p14:tracePt t="84761" x="1576388" y="3790950"/>
          <p14:tracePt t="84807" x="1562100" y="3833813"/>
          <p14:tracePt t="84862" x="1514475" y="3914775"/>
          <p14:tracePt t="84909" x="1481138" y="3971925"/>
          <p14:tracePt t="84959" x="1471613" y="3986213"/>
          <p14:tracePt t="84962" x="1471613" y="3990975"/>
          <p14:tracePt t="85007" x="1466850" y="4000500"/>
          <p14:tracePt t="85103" x="1466850" y="4005263"/>
          <p14:tracePt t="85415" x="1614488" y="3948113"/>
          <p14:tracePt t="85461" x="1962150" y="3867150"/>
          <p14:tracePt t="85519" x="2447925" y="3695700"/>
          <p14:tracePt t="85567" x="2790825" y="3576638"/>
          <p14:tracePt t="85618" x="3143250" y="3457575"/>
          <p14:tracePt t="85620" x="3190875" y="3443288"/>
          <p14:tracePt t="85669" x="3467100" y="3376613"/>
          <p14:tracePt t="85721" x="3810000" y="3333750"/>
          <p14:tracePt t="85761" x="3995738" y="3319463"/>
          <p14:tracePt t="85763" x="4014788" y="3319463"/>
          <p14:tracePt t="85771" x="4048125" y="3314700"/>
          <p14:tracePt t="85814" x="4186238" y="3309938"/>
          <p14:tracePt t="85816" x="4224338" y="3300413"/>
          <p14:tracePt t="85863" x="4491038" y="3276600"/>
          <p14:tracePt t="85912" x="4662488" y="3252788"/>
          <p14:tracePt t="85956" x="4767263" y="3233738"/>
          <p14:tracePt t="86002" x="4776788" y="3228975"/>
          <p14:tracePt t="86184" x="4838700" y="3228975"/>
          <p14:tracePt t="86231" x="4891088" y="3238500"/>
          <p14:tracePt t="86238" x="4895850" y="3238500"/>
          <p14:tracePt t="86276" x="4991100" y="3257550"/>
          <p14:tracePt t="86319" x="5124450" y="3267075"/>
          <p14:tracePt t="86356" x="5124450" y="3271838"/>
          <p14:tracePt t="86442" x="5133975" y="3271838"/>
          <p14:tracePt t="86534" x="5148263" y="3271838"/>
          <p14:tracePt t="86566" x="5153025" y="3271838"/>
          <p14:tracePt t="86649" x="5172075" y="3276600"/>
          <p14:tracePt t="86692" x="5176838" y="3281363"/>
          <p14:tracePt t="86734" x="5205413" y="3281363"/>
          <p14:tracePt t="86772" x="5257800" y="3281363"/>
          <p14:tracePt t="86810" x="5267325" y="3281363"/>
          <p14:tracePt t="86848" x="5314950" y="3281363"/>
          <p14:tracePt t="86886" x="5429250" y="3309938"/>
          <p14:tracePt t="86926" x="5472113" y="3319463"/>
          <p14:tracePt t="86964" x="5505450" y="3319463"/>
          <p14:tracePt t="87005" x="5581650" y="3319463"/>
          <p14:tracePt t="87088" x="5767388" y="3314700"/>
          <p14:tracePt t="87096" x="5791200" y="3314700"/>
          <p14:tracePt t="87131" x="5857875" y="3314700"/>
          <p14:tracePt t="87176" x="5934075" y="3314700"/>
          <p14:tracePt t="87214" x="6000750" y="3314700"/>
          <p14:tracePt t="87293" x="6072188" y="3314700"/>
          <p14:tracePt t="87334" x="6157913" y="3314700"/>
          <p14:tracePt t="87415" x="6219825" y="3309938"/>
          <p14:tracePt t="87458" x="6257925" y="3309938"/>
          <p14:tracePt t="87505" x="6281738" y="3309938"/>
          <p14:tracePt t="87647" x="6376988" y="3305175"/>
          <p14:tracePt t="87689" x="6453188" y="3305175"/>
          <p14:tracePt t="87761" x="6472238" y="3305175"/>
          <p14:tracePt t="87799" x="6538913" y="3300413"/>
          <p14:tracePt t="87876" x="6567488" y="3300413"/>
          <p14:tracePt t="88583" x="6543675" y="3300413"/>
          <p14:tracePt t="88618" x="6519863" y="3309938"/>
          <p14:tracePt t="88630" x="6510338" y="3309938"/>
          <p14:tracePt t="88668" x="6505575" y="3314700"/>
          <p14:tracePt t="88754" x="6400800" y="3319463"/>
          <p14:tracePt t="88756" x="6391275" y="3319463"/>
          <p14:tracePt t="88804" x="6362700" y="3319463"/>
          <p14:tracePt t="88846" x="6329363" y="3319463"/>
          <p14:tracePt t="88878" x="6272213" y="3314700"/>
          <p14:tracePt t="88949" x="6119813" y="3309938"/>
          <p14:tracePt t="88986" x="6067425" y="3314700"/>
          <p14:tracePt t="89063" x="5900738" y="3362325"/>
          <p14:tracePt t="89065" x="5895975" y="3362325"/>
          <p14:tracePt t="89096" x="5886450" y="3362325"/>
          <p14:tracePt t="89164" x="5881688" y="3362325"/>
          <p14:tracePt t="89198" x="5819775" y="3362325"/>
          <p14:tracePt t="89238" x="5795963" y="3362325"/>
          <p14:tracePt t="89305" x="5738813" y="3362325"/>
          <p14:tracePt t="89341" x="5638800" y="3357563"/>
          <p14:tracePt t="89409" x="5553075" y="3357563"/>
          <p14:tracePt t="89512" x="5510213" y="3357563"/>
          <p14:tracePt t="89588" x="5410200" y="3367088"/>
          <p14:tracePt t="89622" x="5329238" y="3386138"/>
          <p14:tracePt t="89634" x="5319713" y="3386138"/>
          <p14:tracePt t="89667" x="5314950" y="3390900"/>
          <p14:tracePt t="89738" x="5262563" y="3405188"/>
          <p14:tracePt t="89773" x="5219700" y="3424238"/>
          <p14:tracePt t="89988" x="5291138" y="3400425"/>
          <p14:tracePt t="90022" x="5395913" y="3376613"/>
          <p14:tracePt t="90066" x="5581650" y="3324225"/>
          <p14:tracePt t="90068" x="5605463" y="3319463"/>
          <p14:tracePt t="90102" x="5648325" y="3309938"/>
          <p14:tracePt t="90149" x="5719763" y="3300413"/>
          <p14:tracePt t="90151" x="5738813" y="3295650"/>
          <p14:tracePt t="90191" x="5834063" y="3286125"/>
          <p14:tracePt t="90228" x="5876925" y="3281363"/>
          <p14:tracePt t="90263" x="5938838" y="3281363"/>
          <p14:tracePt t="90337" x="6091238" y="3281363"/>
          <p14:tracePt t="90339" x="6105525" y="3281363"/>
          <p14:tracePt t="90378" x="6200775" y="3281363"/>
          <p14:tracePt t="90454" x="6376988" y="3295650"/>
          <p14:tracePt t="90496" x="6486525" y="3295650"/>
          <p14:tracePt t="90503" x="6496050" y="3295650"/>
          <p14:tracePt t="90543" x="6548438" y="3295650"/>
          <p14:tracePt t="90621" x="6662738" y="3295650"/>
          <p14:tracePt t="90634" x="6691313" y="3295650"/>
          <p14:tracePt t="90676" x="6734175" y="3295650"/>
          <p14:tracePt t="90714" x="6772275" y="3295650"/>
          <p14:tracePt t="90754" x="6881813" y="3295650"/>
          <p14:tracePt t="90800" x="6938963" y="3295650"/>
          <p14:tracePt t="90835" x="6953250" y="3295650"/>
          <p14:tracePt t="90872" x="7000875" y="3295650"/>
          <p14:tracePt t="90909" x="7043738" y="3295650"/>
          <p14:tracePt t="90987" x="7153275" y="3305175"/>
          <p14:tracePt t="91027" x="7262813" y="3309938"/>
          <p14:tracePt t="91034" x="7277100" y="3309938"/>
          <p14:tracePt t="91087" x="7410450" y="3314700"/>
          <p14:tracePt t="91096" x="7462838" y="3319463"/>
          <p14:tracePt t="91132" x="7534275" y="3319463"/>
          <p14:tracePt t="91134" x="7558088" y="3324225"/>
          <p14:tracePt t="91209" x="7581900" y="3324225"/>
          <p14:tracePt t="91348" x="7581900" y="3328988"/>
          <p14:tracePt t="91387" x="7439025" y="3371850"/>
          <p14:tracePt t="91431" x="7019925" y="3448050"/>
          <p14:tracePt t="91433" x="6943725" y="3452813"/>
          <p14:tracePt t="91474" x="6734175" y="3495675"/>
          <p14:tracePt t="91554" x="6429375" y="3500438"/>
          <p14:tracePt t="91596" x="6134100" y="3509963"/>
          <p14:tracePt t="91649" x="5943600" y="3514725"/>
          <p14:tracePt t="91651" x="5919788" y="3514725"/>
          <p14:tracePt t="91694" x="5743575" y="3524250"/>
          <p14:tracePt t="91696" x="5705475" y="3524250"/>
          <p14:tracePt t="91741" x="5414963" y="3538538"/>
          <p14:tracePt t="91784" x="5314950" y="3543300"/>
          <p14:tracePt t="91787" x="5295900" y="3543300"/>
          <p14:tracePt t="91831" x="5157788" y="3557588"/>
          <p14:tracePt t="91869" x="4991100" y="3567113"/>
          <p14:tracePt t="91958" x="4610100" y="3609975"/>
          <p14:tracePt t="91960" x="4586288" y="3609975"/>
          <p14:tracePt t="91997" x="4338638" y="3638550"/>
          <p14:tracePt t="92008" x="4324350" y="3638550"/>
          <p14:tracePt t="92054" x="4243388" y="3648075"/>
          <p14:tracePt t="92157" x="3924300" y="3681413"/>
          <p14:tracePt t="92164" x="3895725" y="3686175"/>
          <p14:tracePt t="92214" x="3738563" y="3714750"/>
          <p14:tracePt t="92317" x="3619500" y="3729038"/>
          <p14:tracePt t="92319" x="3609975" y="3729038"/>
          <p14:tracePt t="92357" x="3538538" y="3729038"/>
          <p14:tracePt t="92439" x="3381375" y="3729038"/>
          <p14:tracePt t="92442" x="3376613" y="3729038"/>
          <p14:tracePt t="92519" x="3357563" y="3729038"/>
          <p14:tracePt t="92565" x="3343275" y="3729038"/>
          <p14:tracePt t="92613" x="3338513" y="3709988"/>
          <p14:tracePt t="92662" x="3333750" y="3705225"/>
          <p14:tracePt t="92705" x="3333750" y="3695700"/>
          <p14:tracePt t="92744" x="3328988" y="3662363"/>
          <p14:tracePt t="92753" x="3328988" y="3643313"/>
          <p14:tracePt t="92792" x="3319463" y="3609975"/>
          <p14:tracePt t="92866" x="3319463" y="3529013"/>
          <p14:tracePt t="92903" x="3319463" y="3490913"/>
          <p14:tracePt t="92980" x="3362325" y="3429000"/>
          <p14:tracePt t="93020" x="3395663" y="3395663"/>
          <p14:tracePt t="93065" x="3452813" y="3367088"/>
          <p14:tracePt t="93103" x="3548063" y="3324225"/>
          <p14:tracePt t="93113" x="3614738" y="3309938"/>
          <p14:tracePt t="93152" x="3895725" y="3243263"/>
          <p14:tracePt t="93226" x="4152900" y="3209925"/>
          <p14:tracePt t="93261" x="4233863" y="3200400"/>
          <p14:tracePt t="93302" x="4343400" y="3195638"/>
          <p14:tracePt t="93349" x="4448175" y="3195638"/>
          <p14:tracePt t="93428" x="4510088" y="3205163"/>
          <p14:tracePt t="93473" x="4514850" y="3214688"/>
          <p14:tracePt t="93540" x="4514850" y="3219450"/>
          <p14:tracePt t="93613" x="4514850" y="3228975"/>
          <p14:tracePt t="93648" x="4514850" y="3233738"/>
          <p14:tracePt t="93752" x="4514850" y="3243263"/>
          <p14:tracePt t="93753"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53C0C803-6387-4995-846A-8D86944F4562}" type="datetime1">
              <a:rPr lang="zh-CN" altLang="en-US"/>
              <a:pPr>
                <a:defRPr/>
              </a:pPr>
              <a:t>2020/5/5</a:t>
            </a:fld>
            <a:endParaRPr lang="en-US" altLang="zh-CN"/>
          </a:p>
        </p:txBody>
      </p:sp>
      <p:sp>
        <p:nvSpPr>
          <p:cNvPr id="5" name="页脚占位符 4"/>
          <p:cNvSpPr>
            <a:spLocks noGrp="1"/>
          </p:cNvSpPr>
          <p:nvPr>
            <p:ph type="ftr" sz="quarter" idx="11"/>
          </p:nvPr>
        </p:nvSpPr>
        <p:spPr/>
        <p:txBody>
          <a:bodyPr/>
          <a:lstStyle/>
          <a:p>
            <a:pPr>
              <a:defRPr/>
            </a:pPr>
            <a:r>
              <a:rPr lang="en-US" altLang="zh-CN"/>
              <a:t>华中科技大学计算机学院</a:t>
            </a:r>
          </a:p>
        </p:txBody>
      </p:sp>
      <p:sp>
        <p:nvSpPr>
          <p:cNvPr id="6" name="灯片编号占位符 5"/>
          <p:cNvSpPr>
            <a:spLocks noGrp="1"/>
          </p:cNvSpPr>
          <p:nvPr>
            <p:ph type="sldNum" sz="quarter" idx="12"/>
          </p:nvPr>
        </p:nvSpPr>
        <p:spPr/>
        <p:txBody>
          <a:bodyPr/>
          <a:lstStyle/>
          <a:p>
            <a:pPr>
              <a:defRPr/>
            </a:pPr>
            <a:fld id="{1ECFF8E0-E371-490F-B0AD-1A61A97631B3}" type="slidenum">
              <a:rPr lang="en-US" altLang="zh-CN"/>
              <a:pPr>
                <a:defRPr/>
              </a:pPr>
              <a:t>7</a:t>
            </a:fld>
            <a:endParaRPr lang="en-US" altLang="zh-CN"/>
          </a:p>
        </p:txBody>
      </p:sp>
      <p:sp>
        <p:nvSpPr>
          <p:cNvPr id="91138" name="Rectangle 2"/>
          <p:cNvSpPr>
            <a:spLocks noGrp="1" noChangeArrowheads="1"/>
          </p:cNvSpPr>
          <p:nvPr>
            <p:ph type="title"/>
          </p:nvPr>
        </p:nvSpPr>
        <p:spPr/>
        <p:txBody>
          <a:bodyPr/>
          <a:lstStyle/>
          <a:p>
            <a:pPr eaLnBrk="1" hangingPunct="1">
              <a:defRPr/>
            </a:pPr>
            <a:r>
              <a:rPr lang="en-US" altLang="zh-CN" smtClean="0"/>
              <a:t>2 </a:t>
            </a:r>
            <a:r>
              <a:rPr lang="zh-CN" altLang="en-US" smtClean="0"/>
              <a:t>数组的使用</a:t>
            </a:r>
          </a:p>
        </p:txBody>
      </p:sp>
      <p:sp>
        <p:nvSpPr>
          <p:cNvPr id="91139" name="Rectangle 3"/>
          <p:cNvSpPr>
            <a:spLocks noGrp="1" noChangeArrowheads="1"/>
          </p:cNvSpPr>
          <p:nvPr>
            <p:ph type="body" idx="1"/>
          </p:nvPr>
        </p:nvSpPr>
        <p:spPr>
          <a:xfrm>
            <a:off x="457200" y="1066800"/>
            <a:ext cx="8229600" cy="5176838"/>
          </a:xfrm>
        </p:spPr>
        <p:txBody>
          <a:bodyPr/>
          <a:lstStyle/>
          <a:p>
            <a:pPr marL="0" indent="0" eaLnBrk="1" hangingPunct="1">
              <a:lnSpc>
                <a:spcPct val="90000"/>
              </a:lnSpc>
              <a:buNone/>
            </a:pPr>
            <a:r>
              <a:rPr lang="en-US" altLang="zh-CN" sz="2400" dirty="0" smtClean="0"/>
              <a:t>--&gt;A[0];</a:t>
            </a:r>
          </a:p>
          <a:p>
            <a:pPr marL="0" indent="0" eaLnBrk="1" hangingPunct="1">
              <a:lnSpc>
                <a:spcPct val="90000"/>
              </a:lnSpc>
              <a:buNone/>
            </a:pPr>
            <a:r>
              <a:rPr lang="en-US" altLang="zh-CN" sz="2400" dirty="0" smtClean="0"/>
              <a:t>0 (</a:t>
            </a:r>
            <a:r>
              <a:rPr lang="en-US" altLang="zh-CN" sz="2400" dirty="0" err="1" smtClean="0"/>
              <a:t>int</a:t>
            </a:r>
            <a:r>
              <a:rPr lang="en-US" altLang="zh-CN" sz="2400" dirty="0" smtClean="0"/>
              <a:t>)</a:t>
            </a:r>
          </a:p>
          <a:p>
            <a:pPr marL="0" indent="0" eaLnBrk="1" hangingPunct="1">
              <a:lnSpc>
                <a:spcPct val="90000"/>
              </a:lnSpc>
              <a:buNone/>
            </a:pPr>
            <a:r>
              <a:rPr lang="en-US" altLang="zh-CN" sz="2400" dirty="0" smtClean="0"/>
              <a:t>--&gt; A[1];</a:t>
            </a:r>
          </a:p>
          <a:p>
            <a:pPr marL="0" indent="0" eaLnBrk="1" hangingPunct="1">
              <a:lnSpc>
                <a:spcPct val="90000"/>
              </a:lnSpc>
              <a:buNone/>
            </a:pPr>
            <a:r>
              <a:rPr lang="en-US" altLang="zh-CN" sz="2400" dirty="0" smtClean="0"/>
              <a:t>0 (</a:t>
            </a:r>
            <a:r>
              <a:rPr lang="en-US" altLang="zh-CN" sz="2400" dirty="0" err="1" smtClean="0"/>
              <a:t>int</a:t>
            </a:r>
            <a:r>
              <a:rPr lang="en-US" altLang="zh-CN" sz="2400" dirty="0" smtClean="0"/>
              <a:t>)</a:t>
            </a:r>
          </a:p>
          <a:p>
            <a:pPr marL="0" indent="0" eaLnBrk="1" hangingPunct="1">
              <a:lnSpc>
                <a:spcPct val="90000"/>
              </a:lnSpc>
              <a:buNone/>
            </a:pPr>
            <a:r>
              <a:rPr lang="en-US" altLang="zh-CN" sz="2400" dirty="0" smtClean="0"/>
              <a:t>--&gt; A[2];</a:t>
            </a:r>
          </a:p>
          <a:p>
            <a:pPr marL="0" indent="0" eaLnBrk="1" hangingPunct="1">
              <a:lnSpc>
                <a:spcPct val="90000"/>
              </a:lnSpc>
              <a:buNone/>
            </a:pPr>
            <a:r>
              <a:rPr lang="en-US" altLang="zh-CN" sz="2400" dirty="0" smtClean="0"/>
              <a:t>0 (</a:t>
            </a:r>
            <a:r>
              <a:rPr lang="en-US" altLang="zh-CN" sz="2400" dirty="0" err="1" smtClean="0"/>
              <a:t>int</a:t>
            </a:r>
            <a:r>
              <a:rPr lang="en-US" altLang="zh-CN" sz="2400" dirty="0" smtClean="0"/>
              <a:t>)</a:t>
            </a:r>
          </a:p>
          <a:p>
            <a:pPr marL="0" indent="0" eaLnBrk="1" hangingPunct="1">
              <a:lnSpc>
                <a:spcPct val="90000"/>
              </a:lnSpc>
              <a:buNone/>
            </a:pPr>
            <a:r>
              <a:rPr lang="en-US" altLang="zh-CN" sz="2400" dirty="0" smtClean="0"/>
              <a:t>--&gt; A[10];</a:t>
            </a:r>
          </a:p>
          <a:p>
            <a:pPr marL="0" indent="0" eaLnBrk="1" hangingPunct="1">
              <a:lnSpc>
                <a:spcPct val="90000"/>
              </a:lnSpc>
              <a:buNone/>
            </a:pPr>
            <a:r>
              <a:rPr lang="en-US" altLang="zh-CN" sz="2400" dirty="0" smtClean="0"/>
              <a:t>Error: accessing element 10 in 10-element array</a:t>
            </a:r>
          </a:p>
          <a:p>
            <a:pPr marL="0" indent="0" eaLnBrk="1" hangingPunct="1">
              <a:lnSpc>
                <a:spcPct val="90000"/>
              </a:lnSpc>
              <a:buNone/>
            </a:pPr>
            <a:r>
              <a:rPr lang="en-US" altLang="zh-CN" sz="2400" dirty="0" smtClean="0"/>
              <a:t>Last position: &lt;</a:t>
            </a:r>
            <a:r>
              <a:rPr lang="en-US" altLang="zh-CN" sz="2400" dirty="0" err="1" smtClean="0"/>
              <a:t>stdio</a:t>
            </a:r>
            <a:r>
              <a:rPr lang="en-US" altLang="zh-CN" sz="2400" dirty="0" smtClean="0"/>
              <a:t>&gt;:1.1-1.6</a:t>
            </a:r>
          </a:p>
          <a:p>
            <a:pPr marL="0" indent="0" eaLnBrk="1" hangingPunct="1">
              <a:lnSpc>
                <a:spcPct val="90000"/>
              </a:lnSpc>
              <a:buNone/>
            </a:pPr>
            <a:r>
              <a:rPr lang="en-US" altLang="zh-CN" sz="2400" dirty="0" smtClean="0"/>
              <a:t>--&gt; A[-1];</a:t>
            </a:r>
          </a:p>
          <a:p>
            <a:pPr marL="0" indent="0" eaLnBrk="1" hangingPunct="1">
              <a:lnSpc>
                <a:spcPct val="90000"/>
              </a:lnSpc>
              <a:buNone/>
            </a:pPr>
            <a:r>
              <a:rPr lang="en-US" altLang="zh-CN" sz="2400" dirty="0" smtClean="0"/>
              <a:t>Error: accessing negative element in 10-element array</a:t>
            </a:r>
          </a:p>
          <a:p>
            <a:pPr marL="0" indent="0" eaLnBrk="1" hangingPunct="1">
              <a:lnSpc>
                <a:spcPct val="90000"/>
              </a:lnSpc>
              <a:buNone/>
            </a:pPr>
            <a:r>
              <a:rPr lang="en-US" altLang="zh-CN" sz="2400" dirty="0" smtClean="0"/>
              <a:t>Last position: &lt;</a:t>
            </a:r>
            <a:r>
              <a:rPr lang="en-US" altLang="zh-CN" sz="2400" dirty="0" err="1" smtClean="0"/>
              <a:t>stdio</a:t>
            </a:r>
            <a:r>
              <a:rPr lang="en-US" altLang="zh-CN" sz="2400" dirty="0" smtClean="0"/>
              <a:t>&gt;:1.1-1.6</a:t>
            </a:r>
          </a:p>
          <a:p>
            <a:pPr marL="0" indent="0" eaLnBrk="1" hangingPunct="1">
              <a:lnSpc>
                <a:spcPct val="90000"/>
              </a:lnSpc>
              <a:buNone/>
            </a:pPr>
            <a:r>
              <a:rPr lang="en-US" altLang="zh-CN" sz="2400" dirty="0" smtClean="0"/>
              <a:t>--&gt;</a:t>
            </a:r>
            <a:endParaRPr lang="zh-CN" altLang="en-US" sz="2400" dirty="0" smtClean="0"/>
          </a:p>
        </p:txBody>
      </p:sp>
      <p:sp>
        <p:nvSpPr>
          <p:cNvPr id="7" name="Rectangle 3"/>
          <p:cNvSpPr txBox="1">
            <a:spLocks noChangeArrowheads="1"/>
          </p:cNvSpPr>
          <p:nvPr/>
        </p:nvSpPr>
        <p:spPr bwMode="auto">
          <a:xfrm>
            <a:off x="2438400" y="990601"/>
            <a:ext cx="6400800" cy="1447800"/>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b="1" kern="12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kern="1200">
                <a:solidFill>
                  <a:schemeClr val="tx1"/>
                </a:solidFill>
                <a:latin typeface="+mn-lt"/>
                <a:ea typeface="+mn-ea"/>
                <a:cs typeface="+mn-cs"/>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mn-lt"/>
                <a:ea typeface="+mn-ea"/>
                <a:cs typeface="+mn-cs"/>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mn-lt"/>
                <a:ea typeface="+mn-ea"/>
                <a:cs typeface="+mn-cs"/>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1" hangingPunct="1"/>
            <a:r>
              <a:rPr lang="zh-CN" altLang="en-US" sz="2400" dirty="0" smtClean="0"/>
              <a:t>如果不禁止，某些不可预知的内存区可能会被改写，这将使臭名昭著的</a:t>
            </a:r>
            <a:r>
              <a:rPr lang="zh-CN" altLang="en-US" sz="2400" dirty="0" smtClean="0">
                <a:solidFill>
                  <a:srgbClr val="FF0000"/>
                </a:solidFill>
              </a:rPr>
              <a:t>缓冲区溢出攻击</a:t>
            </a:r>
            <a:r>
              <a:rPr lang="zh-CN" altLang="en-US" sz="2400" dirty="0" smtClean="0"/>
              <a:t>有机可乘，使你的机器陷入危险。</a:t>
            </a:r>
          </a:p>
        </p:txBody>
      </p:sp>
      <p:pic>
        <p:nvPicPr>
          <p:cNvPr id="10" name="音频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3932664359"/>
      </p:ext>
    </p:extLst>
  </p:cSld>
  <p:clrMapOvr>
    <a:masterClrMapping/>
  </p:clrMapOvr>
  <mc:AlternateContent xmlns:mc="http://schemas.openxmlformats.org/markup-compatibility/2006">
    <mc:Choice xmlns:p14="http://schemas.microsoft.com/office/powerpoint/2010/main" Requires="p14">
      <p:transition spd="slow" p14:dur="2000" advTm="20650"/>
    </mc:Choice>
    <mc:Fallback>
      <p:transition spd="slow" advTm="2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linds(horizontal)">
                                      <p:cBhvr>
                                        <p:cTn id="11" dur="500"/>
                                        <p:tgtEl>
                                          <p:spTgt spid="7">
                                            <p:txEl>
                                              <p:pRg st="0" end="0"/>
                                            </p:txEl>
                                          </p:spTgt>
                                        </p:tgtEl>
                                      </p:cBhvr>
                                    </p:animEffect>
                                  </p:childTnLst>
                                </p:cTn>
                              </p:par>
                              <p:par>
                                <p:cTn id="12" presetID="3" presetClass="emph" presetSubtype="2" fill="hold" nodeType="withEffect">
                                  <p:stCondLst>
                                    <p:cond delay="0"/>
                                  </p:stCondLst>
                                  <p:childTnLst>
                                    <p:animClr clrSpc="rgb" dir="cw">
                                      <p:cBhvr override="childStyle">
                                        <p:cTn id="13" dur="500" fill="hold"/>
                                        <p:tgtEl>
                                          <p:spTgt spid="91139">
                                            <p:txEl>
                                              <p:pRg st="6" end="6"/>
                                            </p:txEl>
                                          </p:spTgt>
                                        </p:tgtEl>
                                        <p:attrNameLst>
                                          <p:attrName>style.color</p:attrName>
                                        </p:attrNameLst>
                                      </p:cBhvr>
                                      <p:to>
                                        <a:srgbClr val="FF0000"/>
                                      </p:to>
                                    </p:animClr>
                                  </p:childTnLst>
                                </p:cTn>
                              </p:par>
                              <p:par>
                                <p:cTn id="14" presetID="3" presetClass="emph" presetSubtype="2" fill="hold" nodeType="withEffect">
                                  <p:stCondLst>
                                    <p:cond delay="0"/>
                                  </p:stCondLst>
                                  <p:childTnLst>
                                    <p:animClr clrSpc="rgb" dir="cw">
                                      <p:cBhvr override="childStyle">
                                        <p:cTn id="15" dur="500" fill="hold"/>
                                        <p:tgtEl>
                                          <p:spTgt spid="91139">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B7C60B97-28FA-420F-BB3B-0631E82468BD}" type="datetime1">
              <a:rPr lang="zh-CN" altLang="en-US"/>
              <a:pPr>
                <a:defRPr/>
              </a:pPr>
              <a:t>2020/5/5</a:t>
            </a:fld>
            <a:endParaRPr lang="en-US" altLang="zh-CN"/>
          </a:p>
        </p:txBody>
      </p:sp>
      <p:sp>
        <p:nvSpPr>
          <p:cNvPr id="6" name="页脚占位符 4"/>
          <p:cNvSpPr>
            <a:spLocks noGrp="1"/>
          </p:cNvSpPr>
          <p:nvPr>
            <p:ph type="ftr" sz="quarter" idx="11"/>
          </p:nvPr>
        </p:nvSpPr>
        <p:spPr/>
        <p:txBody>
          <a:bodyPr/>
          <a:lstStyle/>
          <a:p>
            <a:pPr>
              <a:defRPr/>
            </a:pPr>
            <a:r>
              <a:rPr lang="en-US" altLang="zh-CN"/>
              <a:t>华中科技大学计算机学院</a:t>
            </a:r>
          </a:p>
        </p:txBody>
      </p:sp>
      <p:sp>
        <p:nvSpPr>
          <p:cNvPr id="7" name="灯片编号占位符 5"/>
          <p:cNvSpPr>
            <a:spLocks noGrp="1"/>
          </p:cNvSpPr>
          <p:nvPr>
            <p:ph type="sldNum" sz="quarter" idx="12"/>
          </p:nvPr>
        </p:nvSpPr>
        <p:spPr/>
        <p:txBody>
          <a:bodyPr/>
          <a:lstStyle/>
          <a:p>
            <a:pPr>
              <a:defRPr/>
            </a:pPr>
            <a:fld id="{5C99DB5F-584E-47E1-B2B4-4FD9C93F982C}" type="slidenum">
              <a:rPr lang="en-US" altLang="zh-CN"/>
              <a:pPr>
                <a:defRPr/>
              </a:pPr>
              <a:t>8</a:t>
            </a:fld>
            <a:endParaRPr lang="en-US" altLang="zh-CN"/>
          </a:p>
        </p:txBody>
      </p:sp>
      <p:sp>
        <p:nvSpPr>
          <p:cNvPr id="93186" name="Rectangle 2"/>
          <p:cNvSpPr>
            <a:spLocks noGrp="1" noChangeArrowheads="1"/>
          </p:cNvSpPr>
          <p:nvPr>
            <p:ph type="title"/>
          </p:nvPr>
        </p:nvSpPr>
        <p:spPr/>
        <p:txBody>
          <a:bodyPr/>
          <a:lstStyle/>
          <a:p>
            <a:pPr eaLnBrk="1" hangingPunct="1">
              <a:defRPr/>
            </a:pPr>
            <a:r>
              <a:rPr lang="en-US" altLang="zh-CN" smtClean="0"/>
              <a:t>2 </a:t>
            </a:r>
            <a:r>
              <a:rPr lang="zh-CN" altLang="en-US" smtClean="0"/>
              <a:t>数组的使用（续）</a:t>
            </a:r>
          </a:p>
        </p:txBody>
      </p:sp>
      <p:sp>
        <p:nvSpPr>
          <p:cNvPr id="93187" name="Rectangle 3"/>
          <p:cNvSpPr>
            <a:spLocks noGrp="1" noChangeArrowheads="1"/>
          </p:cNvSpPr>
          <p:nvPr>
            <p:ph type="body" idx="1"/>
          </p:nvPr>
        </p:nvSpPr>
        <p:spPr>
          <a:xfrm>
            <a:off x="457200" y="1295400"/>
            <a:ext cx="8229600" cy="4530725"/>
          </a:xfrm>
        </p:spPr>
        <p:txBody>
          <a:bodyPr/>
          <a:lstStyle/>
          <a:p>
            <a:pPr eaLnBrk="1" hangingPunct="1"/>
            <a:r>
              <a:rPr lang="zh-CN" altLang="en-US" sz="2400" smtClean="0"/>
              <a:t>如何改变数组某元素的值？  </a:t>
            </a:r>
            <a:r>
              <a:rPr lang="en-US" altLang="zh-CN" sz="2400" smtClean="0"/>
              <a:t>A[i] = e;    </a:t>
            </a:r>
            <a:r>
              <a:rPr lang="zh-CN" altLang="en-US" sz="2400" smtClean="0"/>
              <a:t>例如：</a:t>
            </a:r>
          </a:p>
          <a:p>
            <a:pPr eaLnBrk="1" hangingPunct="1">
              <a:buFont typeface="Wingdings" panose="05000000000000000000" pitchFamily="2" charset="2"/>
              <a:buNone/>
            </a:pPr>
            <a:r>
              <a:rPr lang="pt-BR" altLang="zh-CN" sz="2400" smtClean="0"/>
              <a:t>	        --&gt; A[0] = 5; A[1] = 10; A[2] = 20;</a:t>
            </a:r>
          </a:p>
          <a:p>
            <a:pPr eaLnBrk="1" hangingPunct="1">
              <a:buFont typeface="Wingdings" panose="05000000000000000000" pitchFamily="2" charset="2"/>
              <a:buNone/>
            </a:pPr>
            <a:r>
              <a:rPr lang="en-US" altLang="zh-CN" sz="2400" smtClean="0"/>
              <a:t>	        A[0] is 5 (int)</a:t>
            </a:r>
          </a:p>
          <a:p>
            <a:pPr eaLnBrk="1" hangingPunct="1">
              <a:buFont typeface="Wingdings" panose="05000000000000000000" pitchFamily="2" charset="2"/>
              <a:buNone/>
            </a:pPr>
            <a:r>
              <a:rPr lang="en-US" altLang="zh-CN" sz="2400" smtClean="0"/>
              <a:t>	        A[1] is 10 (int)</a:t>
            </a:r>
          </a:p>
          <a:p>
            <a:pPr eaLnBrk="1" hangingPunct="1">
              <a:buFont typeface="Wingdings" panose="05000000000000000000" pitchFamily="2" charset="2"/>
              <a:buNone/>
            </a:pPr>
            <a:r>
              <a:rPr lang="en-US" altLang="zh-CN" sz="2400" smtClean="0"/>
              <a:t>	        A[2] is 20 (int)</a:t>
            </a:r>
          </a:p>
          <a:p>
            <a:pPr eaLnBrk="1" hangingPunct="1">
              <a:buFont typeface="Wingdings" panose="05000000000000000000" pitchFamily="2" charset="2"/>
              <a:buNone/>
            </a:pPr>
            <a:r>
              <a:rPr lang="en-US" altLang="zh-CN" sz="2400" smtClean="0"/>
              <a:t>	        --&gt;</a:t>
            </a:r>
          </a:p>
          <a:p>
            <a:pPr eaLnBrk="1" hangingPunct="1"/>
            <a:r>
              <a:rPr lang="zh-CN" altLang="en-US" sz="2400" smtClean="0"/>
              <a:t>假设，</a:t>
            </a:r>
            <a:r>
              <a:rPr lang="en-US" altLang="zh-CN" sz="2400" smtClean="0"/>
              <a:t>A = 0xECE2FFF0</a:t>
            </a:r>
            <a:r>
              <a:rPr lang="zh-CN" altLang="en-US" sz="2400" smtClean="0"/>
              <a:t>：</a:t>
            </a:r>
          </a:p>
        </p:txBody>
      </p:sp>
      <p:pic>
        <p:nvPicPr>
          <p:cNvPr id="931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763" y="4572000"/>
            <a:ext cx="8453437" cy="153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188"/>
    </mc:Choice>
    <mc:Fallback>
      <p:transition spd="slow" advTm="69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animEffect transition="in" filter="blinds(horizontal)">
                                      <p:cBhvr>
                                        <p:cTn id="11" dur="500"/>
                                        <p:tgtEl>
                                          <p:spTgt spid="93187">
                                            <p:txEl>
                                              <p:pRg st="1" end="1"/>
                                            </p:txEl>
                                          </p:spTgt>
                                        </p:tgtEl>
                                      </p:cBhvr>
                                    </p:animEffect>
                                  </p:childTnLst>
                                </p:cTn>
                              </p:par>
                              <p:par>
                                <p:cTn id="12" presetID="3" presetClass="entr" presetSubtype="10" fill="hold" nodeType="withEffect">
                                  <p:stCondLst>
                                    <p:cond delay="0"/>
                                  </p:stCondLst>
                                  <p:childTnLst>
                                    <p:set>
                                      <p:cBhvr>
                                        <p:cTn id="13" dur="1" fill="hold">
                                          <p:stCondLst>
                                            <p:cond delay="0"/>
                                          </p:stCondLst>
                                        </p:cTn>
                                        <p:tgtEl>
                                          <p:spTgt spid="93187">
                                            <p:txEl>
                                              <p:pRg st="2" end="2"/>
                                            </p:txEl>
                                          </p:spTgt>
                                        </p:tgtEl>
                                        <p:attrNameLst>
                                          <p:attrName>style.visibility</p:attrName>
                                        </p:attrNameLst>
                                      </p:cBhvr>
                                      <p:to>
                                        <p:strVal val="visible"/>
                                      </p:to>
                                    </p:set>
                                    <p:animEffect transition="in" filter="blinds(horizontal)">
                                      <p:cBhvr>
                                        <p:cTn id="14" dur="500"/>
                                        <p:tgtEl>
                                          <p:spTgt spid="93187">
                                            <p:txEl>
                                              <p:pRg st="2" end="2"/>
                                            </p:txEl>
                                          </p:spTgt>
                                        </p:tgtEl>
                                      </p:cBhvr>
                                    </p:animEffect>
                                  </p:childTnLst>
                                </p:cTn>
                              </p:par>
                              <p:par>
                                <p:cTn id="15" presetID="3" presetClass="entr" presetSubtype="10" fill="hold" nodeType="withEffect">
                                  <p:stCondLst>
                                    <p:cond delay="0"/>
                                  </p:stCondLst>
                                  <p:childTnLst>
                                    <p:set>
                                      <p:cBhvr>
                                        <p:cTn id="16" dur="1" fill="hold">
                                          <p:stCondLst>
                                            <p:cond delay="0"/>
                                          </p:stCondLst>
                                        </p:cTn>
                                        <p:tgtEl>
                                          <p:spTgt spid="93187">
                                            <p:txEl>
                                              <p:pRg st="3" end="3"/>
                                            </p:txEl>
                                          </p:spTgt>
                                        </p:tgtEl>
                                        <p:attrNameLst>
                                          <p:attrName>style.visibility</p:attrName>
                                        </p:attrNameLst>
                                      </p:cBhvr>
                                      <p:to>
                                        <p:strVal val="visible"/>
                                      </p:to>
                                    </p:set>
                                    <p:animEffect transition="in" filter="blinds(horizontal)">
                                      <p:cBhvr>
                                        <p:cTn id="17" dur="500"/>
                                        <p:tgtEl>
                                          <p:spTgt spid="93187">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93187">
                                            <p:txEl>
                                              <p:pRg st="4" end="4"/>
                                            </p:txEl>
                                          </p:spTgt>
                                        </p:tgtEl>
                                        <p:attrNameLst>
                                          <p:attrName>style.visibility</p:attrName>
                                        </p:attrNameLst>
                                      </p:cBhvr>
                                      <p:to>
                                        <p:strVal val="visible"/>
                                      </p:to>
                                    </p:set>
                                    <p:animEffect transition="in" filter="blinds(horizontal)">
                                      <p:cBhvr>
                                        <p:cTn id="20" dur="500"/>
                                        <p:tgtEl>
                                          <p:spTgt spid="93187">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3187">
                                            <p:txEl>
                                              <p:pRg st="5" end="5"/>
                                            </p:txEl>
                                          </p:spTgt>
                                        </p:tgtEl>
                                        <p:attrNameLst>
                                          <p:attrName>style.visibility</p:attrName>
                                        </p:attrNameLst>
                                      </p:cBhvr>
                                      <p:to>
                                        <p:strVal val="visible"/>
                                      </p:to>
                                    </p:set>
                                    <p:animEffect transition="in" filter="blinds(horizontal)">
                                      <p:cBhvr>
                                        <p:cTn id="23" dur="500"/>
                                        <p:tgtEl>
                                          <p:spTgt spid="93187">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93187">
                                            <p:txEl>
                                              <p:pRg st="6" end="6"/>
                                            </p:txEl>
                                          </p:spTgt>
                                        </p:tgtEl>
                                        <p:attrNameLst>
                                          <p:attrName>style.visibility</p:attrName>
                                        </p:attrNameLst>
                                      </p:cBhvr>
                                      <p:to>
                                        <p:strVal val="visible"/>
                                      </p:to>
                                    </p:set>
                                    <p:animEffect transition="in" filter="blinds(horizontal)">
                                      <p:cBhvr>
                                        <p:cTn id="28" dur="500"/>
                                        <p:tgtEl>
                                          <p:spTgt spid="93187">
                                            <p:txEl>
                                              <p:pRg st="6" end="6"/>
                                            </p:txEl>
                                          </p:spTgt>
                                        </p:tgtEl>
                                      </p:cBhvr>
                                    </p:animEffect>
                                  </p:childTnLst>
                                </p:cTn>
                              </p:par>
                            </p:childTnLst>
                          </p:cTn>
                        </p:par>
                        <p:par>
                          <p:cTn id="29" fill="hold" nodeType="afterGroup">
                            <p:stCondLst>
                              <p:cond delay="500"/>
                            </p:stCondLst>
                            <p:childTnLst>
                              <p:par>
                                <p:cTn id="30" presetID="3" presetClass="entr" presetSubtype="10" fill="hold" nodeType="afterEffect">
                                  <p:stCondLst>
                                    <p:cond delay="0"/>
                                  </p:stCondLst>
                                  <p:childTnLst>
                                    <p:set>
                                      <p:cBhvr>
                                        <p:cTn id="31" dur="1" fill="hold">
                                          <p:stCondLst>
                                            <p:cond delay="0"/>
                                          </p:stCondLst>
                                        </p:cTn>
                                        <p:tgtEl>
                                          <p:spTgt spid="93188"/>
                                        </p:tgtEl>
                                        <p:attrNameLst>
                                          <p:attrName>style.visibility</p:attrName>
                                        </p:attrNameLst>
                                      </p:cBhvr>
                                      <p:to>
                                        <p:strVal val="visible"/>
                                      </p:to>
                                    </p:set>
                                    <p:animEffect transition="in" filter="blinds(horizontal)">
                                      <p:cBhvr>
                                        <p:cTn id="32" dur="500"/>
                                        <p:tgtEl>
                                          <p:spTgt spid="9318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3973" x="5319713" y="3095625"/>
          <p14:tracePt t="4169" x="5324475" y="3090863"/>
          <p14:tracePt t="4202" x="5329238" y="3076575"/>
          <p14:tracePt t="4272" x="5338763" y="3067050"/>
          <p14:tracePt t="4306" x="5348288" y="3024188"/>
          <p14:tracePt t="4384" x="5334000" y="2862263"/>
          <p14:tracePt t="4385" x="5314950" y="2828925"/>
          <p14:tracePt t="4427" x="5276850" y="2733675"/>
          <p14:tracePt t="4506" x="5124450" y="2476500"/>
          <p14:tracePt t="4544" x="5072063" y="2376488"/>
          <p14:tracePt t="4621" x="4957763" y="2257425"/>
          <p14:tracePt t="4661" x="4948238" y="2238375"/>
          <p14:tracePt t="4708" x="4876800" y="2185988"/>
          <p14:tracePt t="4710" x="4857750" y="2171700"/>
          <p14:tracePt t="4747" x="4776788" y="2105025"/>
          <p14:tracePt t="4838" x="4691063" y="2033588"/>
          <p14:tracePt t="4963" x="4586288" y="1976438"/>
          <p14:tracePt t="5006" x="4543425" y="1947863"/>
          <p14:tracePt t="5091" x="4476750" y="1871663"/>
          <p14:tracePt t="5133" x="4462463" y="1843088"/>
          <p14:tracePt t="5223" x="4462463" y="1833563"/>
          <p14:tracePt t="5382" x="4467225" y="1833563"/>
          <p14:tracePt t="5426" x="4500563" y="1833563"/>
          <p14:tracePt t="5503" x="4591050" y="1828800"/>
          <p14:tracePt t="5539" x="4595813" y="1828800"/>
          <p14:tracePt t="5616" x="4633913" y="1828800"/>
          <p14:tracePt t="5729" x="4667250" y="1828800"/>
          <p14:tracePt t="5770" x="4705350" y="1828800"/>
          <p14:tracePt t="5848" x="4743450" y="1828800"/>
          <p14:tracePt t="5894" x="4776788" y="1828800"/>
          <p14:tracePt t="5995" x="4819650" y="1828800"/>
          <p14:tracePt t="6058" x="4838700" y="1828800"/>
          <p14:tracePt t="6122" x="4929188" y="1824038"/>
          <p14:tracePt t="6379" x="4933950" y="1824038"/>
          <p14:tracePt t="6979" x="4933950" y="1819275"/>
          <p14:tracePt t="7027" x="4933950" y="1814513"/>
          <p14:tracePt t="7133" x="4972050" y="1814513"/>
          <p14:tracePt t="7182" x="5033963" y="1804988"/>
          <p14:tracePt t="7303" x="5124450" y="1800225"/>
          <p14:tracePt t="7353" x="5129213" y="1800225"/>
          <p14:tracePt t="7944" x="5081588" y="1800225"/>
          <p14:tracePt t="7984" x="5067300" y="1800225"/>
          <p14:tracePt t="8073" x="4933950" y="1781175"/>
          <p14:tracePt t="8115" x="4895850" y="1776413"/>
          <p14:tracePt t="8203" x="4848225" y="1776413"/>
          <p14:tracePt t="9289" x="4852988" y="1776413"/>
          <p14:tracePt t="9325" x="4895850" y="1776413"/>
          <p14:tracePt t="9369" x="4957763" y="1776413"/>
          <p14:tracePt t="9411" x="4976813" y="1776413"/>
          <p14:tracePt t="9451" x="5010150" y="1776413"/>
          <p14:tracePt t="9495" x="5072063" y="1790700"/>
          <p14:tracePt t="9591" x="5219700" y="1795463"/>
          <p14:tracePt t="9633" x="5329238" y="1781175"/>
          <p14:tracePt t="9708" x="5372100" y="1776413"/>
          <p14:tracePt t="9744" x="5376863" y="1776413"/>
          <p14:tracePt t="9820" x="5414963" y="1781175"/>
          <p14:tracePt t="9932" x="5424488" y="1781175"/>
          <p14:tracePt t="9972" x="5434013" y="1781175"/>
          <p14:tracePt t="10011" x="5495925" y="1781175"/>
          <p14:tracePt t="10046" x="5581650" y="1771650"/>
          <p14:tracePt t="10048" x="5600700" y="1766888"/>
          <p14:tracePt t="10091" x="5610225" y="1762125"/>
          <p14:tracePt t="10166" x="5624513" y="1762125"/>
          <p14:tracePt t="10200" x="5624513" y="1757363"/>
          <p14:tracePt t="10275" x="5643563" y="1747838"/>
          <p14:tracePt t="10310" x="5653088" y="1738313"/>
          <p14:tracePt t="10654" x="5653088" y="1728788"/>
          <p14:tracePt t="10693" x="5653088" y="1724025"/>
          <p14:tracePt t="10779" x="5672138" y="1666875"/>
          <p14:tracePt t="10816" x="5672138" y="1657350"/>
          <p14:tracePt t="10886" x="5676900" y="1647825"/>
          <p14:tracePt t="10921" x="5676900" y="1643063"/>
          <p14:tracePt t="10995" x="5681663" y="1628775"/>
          <p14:tracePt t="11138" x="5691188" y="1609725"/>
          <p14:tracePt t="11180" x="5719763" y="1585913"/>
          <p14:tracePt t="11257" x="5729288" y="1576388"/>
          <p14:tracePt t="11466" x="5734050" y="1576388"/>
          <p14:tracePt t="11505" x="5743575" y="1576388"/>
          <p14:tracePt t="11577" x="5757863" y="1619250"/>
          <p14:tracePt t="11616" x="5762625" y="1624013"/>
          <p14:tracePt t="11693" x="5510213" y="1690688"/>
          <p14:tracePt t="11730" x="5281613" y="1709738"/>
          <p14:tracePt t="11817" x="5062538" y="1719263"/>
          <p14:tracePt t="11818" x="5057775" y="1719263"/>
          <p14:tracePt t="11858" x="4948238" y="1719263"/>
          <p14:tracePt t="11949" x="4657725" y="1719263"/>
          <p14:tracePt t="12161" x="4700588" y="1719263"/>
          <p14:tracePt t="12198" x="4967288" y="1724025"/>
          <p14:tracePt t="12277" x="5257800" y="1747838"/>
          <p14:tracePt t="12310" x="5443538" y="1771650"/>
          <p14:tracePt t="12379" x="5700713" y="1800225"/>
          <p14:tracePt t="12601" x="0" y="0"/>
        </p14:tracePtLst>
        <p14:tracePtLst>
          <p14:tracePt t="18698" x="2043113" y="2295525"/>
          <p14:tracePt t="18843" x="2057400" y="2286000"/>
          <p14:tracePt t="18851" x="2071688" y="2286000"/>
          <p14:tracePt t="18895" x="2214563" y="2276475"/>
          <p14:tracePt t="18965" x="2319338" y="2276475"/>
          <p14:tracePt t="18967" x="2347913" y="2276475"/>
          <p14:tracePt t="19007" x="2533650" y="2281238"/>
          <p14:tracePt t="19083" x="2771775" y="2290763"/>
          <p14:tracePt t="19122" x="2909888" y="2290763"/>
          <p14:tracePt t="19129" x="2928938" y="2290763"/>
          <p14:tracePt t="19165" x="3095625" y="2290763"/>
          <p14:tracePt t="19238" x="3462338" y="2290763"/>
          <p14:tracePt t="19276" x="3709988" y="2290763"/>
          <p14:tracePt t="19310" x="3910013" y="2290763"/>
          <p14:tracePt t="19349" x="3952875" y="2290763"/>
          <p14:tracePt t="19416" x="4333875" y="2290763"/>
          <p14:tracePt t="19450" x="4491038" y="2290763"/>
          <p14:tracePt t="19489" x="4581525" y="2286000"/>
          <p14:tracePt t="19491" x="4595813" y="2281238"/>
          <p14:tracePt t="19523" x="4657725" y="2276475"/>
          <p14:tracePt t="19589" x="4786313" y="2257425"/>
          <p14:tracePt t="19625" x="5062538" y="2252663"/>
          <p14:tracePt t="19634" x="5110163" y="2252663"/>
          <p14:tracePt t="19671" x="5295900" y="2224088"/>
          <p14:tracePt t="19754" x="5591175" y="2214563"/>
          <p14:tracePt t="19864" x="5600700" y="2214563"/>
          <p14:tracePt t="19984" x="5524500" y="2228850"/>
          <p14:tracePt t="19991" x="5448300" y="2238375"/>
          <p14:tracePt t="20038" x="4738688" y="2247900"/>
          <p14:tracePt t="20082" x="4167188" y="2247900"/>
          <p14:tracePt t="20084" x="4062413" y="2247900"/>
          <p14:tracePt t="20120" x="3824288" y="2238375"/>
          <p14:tracePt t="20121" x="3757613" y="2228850"/>
          <p14:tracePt t="20200" x="3400425" y="2214563"/>
          <p14:tracePt t="20241" x="3148013" y="2195513"/>
          <p14:tracePt t="20317" x="2905125" y="2190750"/>
          <p14:tracePt t="20355" x="2762250" y="2190750"/>
          <p14:tracePt t="20429" x="2414588" y="2190750"/>
          <p14:tracePt t="20467" x="2324100" y="2185988"/>
          <p14:tracePt t="20543" x="2114550" y="2166938"/>
          <p14:tracePt t="20582" x="2024063" y="2166938"/>
          <p14:tracePt t="20620" x="2019300" y="2166938"/>
          <p14:tracePt t="20655" x="2014538" y="2166938"/>
          <p14:tracePt t="20728" x="2005013" y="2166938"/>
          <p14:tracePt t="21405" x="2009775" y="2166938"/>
          <p14:tracePt t="21444" x="2024063" y="2166938"/>
          <p14:tracePt t="21531" x="2057400" y="2166938"/>
          <p14:tracePt t="21573" x="2081213" y="2166938"/>
          <p14:tracePt t="21619" x="2124075" y="2166938"/>
          <p14:tracePt t="21745" x="2143125" y="2166938"/>
          <p14:tracePt t="21866" x="2224088" y="2166938"/>
          <p14:tracePt t="21904" x="2243138" y="2166938"/>
          <p14:tracePt t="21990" x="2381250" y="2166938"/>
          <p14:tracePt t="22029" x="2405063" y="2166938"/>
          <p14:tracePt t="22117" x="2466975" y="2166938"/>
          <p14:tracePt t="22162" x="2581275" y="2176463"/>
          <p14:tracePt t="22249" x="2633663" y="2185988"/>
          <p14:tracePt t="22302" x="2690813" y="2185988"/>
          <p14:tracePt t="22356" x="2795588" y="2185988"/>
          <p14:tracePt t="22481" x="2838450" y="2157413"/>
          <p14:tracePt t="22523" x="2843213" y="2157413"/>
          <p14:tracePt t="22690" x="2862263" y="2152650"/>
          <p14:tracePt t="22734" x="2867025" y="2138363"/>
          <p14:tracePt t="22788" x="2895600" y="2124075"/>
          <p14:tracePt t="22916" x="2933700" y="2114550"/>
          <p14:tracePt t="23044" x="2957513" y="2105025"/>
          <p14:tracePt t="23046" x="2971800" y="2105025"/>
          <p14:tracePt t="23089" x="3014663" y="2100263"/>
          <p14:tracePt t="23139" x="3043238" y="2100263"/>
          <p14:tracePt t="23189" x="3052763" y="2100263"/>
          <p14:tracePt t="23276" x="3057525" y="2100263"/>
          <p14:tracePt t="23310" x="3062288" y="2100263"/>
          <p14:tracePt t="23389" x="3071813" y="2100263"/>
          <p14:tracePt t="24115" x="3081338" y="2100263"/>
          <p14:tracePt t="24217" x="3157538" y="2128838"/>
          <p14:tracePt t="24254" x="3190875" y="2143125"/>
          <p14:tracePt t="24324" x="3305175" y="2176463"/>
          <p14:tracePt t="24358" x="3357563" y="2185988"/>
          <p14:tracePt t="24399" x="3381375" y="2190750"/>
          <p14:tracePt t="24467" x="3519488" y="2195513"/>
          <p14:tracePt t="24505" x="3548063" y="2195513"/>
          <p14:tracePt t="24552" x="3605213" y="2195513"/>
          <p14:tracePt t="24591" x="3662363" y="2195513"/>
          <p14:tracePt t="24853" x="3667125" y="2195513"/>
          <p14:tracePt t="25015" x="3719513" y="2195513"/>
          <p14:tracePt t="25054" x="3843338" y="2200275"/>
          <p14:tracePt t="25123" x="4010025" y="2200275"/>
          <p14:tracePt t="25167" x="4029075" y="2200275"/>
          <p14:tracePt t="25243" x="4086225" y="2195513"/>
          <p14:tracePt t="25245" x="4090988" y="2195513"/>
          <p14:tracePt t="25285" x="4157663" y="2185988"/>
          <p14:tracePt t="25320" x="4186238" y="2176463"/>
          <p14:tracePt t="25388" x="4291013" y="2166938"/>
          <p14:tracePt t="25425" x="4386263" y="2157413"/>
          <p14:tracePt t="25461" x="4414838" y="2152650"/>
          <p14:tracePt t="25916" x="4457700" y="2152650"/>
          <p14:tracePt t="25963" x="4614863" y="2152650"/>
          <p14:tracePt t="26050" x="4848225" y="2166938"/>
          <p14:tracePt t="26093" x="4943475" y="2166938"/>
          <p14:tracePt t="26141" x="5024438" y="2171700"/>
          <p14:tracePt t="26184" x="5029200" y="2171700"/>
          <p14:tracePt t="27183" x="5133975" y="2171700"/>
          <p14:tracePt t="27218" x="5434013" y="2171700"/>
          <p14:tracePt t="27287" x="5648325" y="2166938"/>
          <p14:tracePt t="27568" x="5715000" y="2166938"/>
          <p14:tracePt t="27601" x="5815013" y="2166938"/>
          <p14:tracePt t="27670" x="5924550" y="2166938"/>
          <p14:tracePt t="27712" x="5967413" y="2166938"/>
          <p14:tracePt t="27749" x="5991225" y="2166938"/>
          <p14:tracePt t="27786" x="5995988" y="2176463"/>
          <p14:tracePt t="27820" x="5995988" y="2181225"/>
          <p14:tracePt t="27947" x="5995988" y="2185988"/>
          <p14:tracePt t="27983" x="5995988" y="2205038"/>
          <p14:tracePt t="28066" x="5843588" y="2276475"/>
          <p14:tracePt t="28101" x="5781675" y="2290763"/>
          <p14:tracePt t="28178" x="5300663" y="2290763"/>
          <p14:tracePt t="28216" x="5176838" y="2290763"/>
          <p14:tracePt t="28223" x="5167313" y="2290763"/>
          <p14:tracePt t="28254" x="5162550" y="2290763"/>
          <p14:tracePt t="28369" x="5157788" y="2290763"/>
          <p14:tracePt t="28402" x="5157788" y="2286000"/>
          <p14:tracePt t="28441" x="5157788" y="2281238"/>
          <p14:tracePt t="28476" x="5214938" y="2257425"/>
          <p14:tracePt t="28514" x="5353050" y="2224088"/>
          <p14:tracePt t="28553" x="5519738" y="2209800"/>
          <p14:tracePt t="28591" x="5753100" y="2209800"/>
          <p14:tracePt t="28631" x="5938838" y="2200275"/>
          <p14:tracePt t="28698" x="5957888" y="2200275"/>
          <p14:tracePt t="28804" x="5943600" y="2219325"/>
          <p14:tracePt t="28841" x="5686425" y="2366963"/>
          <p14:tracePt t="28883" x="5195888" y="2419350"/>
          <p14:tracePt t="28919" x="4757738" y="2428875"/>
          <p14:tracePt t="28988" x="4152900" y="2428875"/>
          <p14:tracePt t="29026" x="3852863" y="2443163"/>
          <p14:tracePt t="29074" x="3524250" y="2438400"/>
          <p14:tracePt t="29081" x="3495675" y="2438400"/>
          <p14:tracePt t="29119" x="3386138" y="2419350"/>
          <p14:tracePt t="29216" x="2643188" y="2324100"/>
          <p14:tracePt t="29220" x="2605088" y="2324100"/>
          <p14:tracePt t="29225" x="2566988" y="2319338"/>
          <p14:tracePt t="29260" x="2362200" y="2309813"/>
          <p14:tracePt t="29303" x="2057400" y="2305050"/>
          <p14:tracePt t="29338" x="1905000" y="2305050"/>
          <p14:tracePt t="29374" x="1828800" y="2305050"/>
          <p14:tracePt t="29376" x="1800225" y="2309813"/>
          <p14:tracePt t="29415" x="1662113" y="2333625"/>
          <p14:tracePt t="29457" x="1528763" y="2366963"/>
          <p14:tracePt t="29489" x="1400175" y="2409825"/>
          <p14:tracePt t="29557" x="1304925" y="2476500"/>
          <p14:tracePt t="29591" x="1262063" y="2538413"/>
          <p14:tracePt t="29629" x="1233488" y="2595563"/>
          <p14:tracePt t="29662" x="1200150" y="2681288"/>
          <p14:tracePt t="29697" x="1185863" y="2738438"/>
          <p14:tracePt t="29698" x="1176338" y="2786063"/>
          <p14:tracePt t="29732" x="1176338" y="2890838"/>
          <p14:tracePt t="29806" x="1371600" y="3162300"/>
          <p14:tracePt t="29843" x="1452563" y="3224213"/>
          <p14:tracePt t="29916" x="1747838" y="3352800"/>
          <p14:tracePt t="29949" x="1819275" y="3390900"/>
          <p14:tracePt t="30022" x="2133600" y="3471863"/>
          <p14:tracePt t="30056" x="2247900" y="3486150"/>
          <p14:tracePt t="30121" x="2695575" y="3529013"/>
          <p14:tracePt t="30161" x="2862263" y="3529013"/>
          <p14:tracePt t="30233" x="3000375" y="3486150"/>
          <p14:tracePt t="30273" x="3067050" y="3462338"/>
          <p14:tracePt t="30353" x="3214688" y="3390900"/>
          <p14:tracePt t="30384" x="3257550" y="3362325"/>
          <p14:tracePt t="30449" x="3328988" y="3309938"/>
          <p14:tracePt t="30479" x="3357563" y="3281363"/>
          <p14:tracePt t="30540" x="3419475" y="3148013"/>
          <p14:tracePt t="30572" x="3433763" y="3124200"/>
          <p14:tracePt t="30606" x="3457575" y="3009900"/>
          <p14:tracePt t="30637" x="3467100" y="2962275"/>
          <p14:tracePt t="30675" x="3471863" y="2876550"/>
          <p14:tracePt t="30703" x="3471863" y="2805113"/>
          <p14:tracePt t="30738" x="3471863" y="2719388"/>
          <p14:tracePt t="30770" x="3471863" y="2690813"/>
          <p14:tracePt t="30802" x="3443288" y="2566988"/>
          <p14:tracePt t="30836" x="3438525" y="2538413"/>
          <p14:tracePt t="30899" x="3400425" y="2462213"/>
          <p14:tracePt t="30930" x="3362325" y="2438400"/>
          <p14:tracePt t="30992" x="3281363" y="2405063"/>
          <p14:tracePt t="31025" x="3214688" y="2395538"/>
          <p14:tracePt t="31091" x="2986088" y="2390775"/>
          <p14:tracePt t="31124" x="2852738" y="2405063"/>
          <p14:tracePt t="31192" x="2505075" y="2481263"/>
          <p14:tracePt t="31225" x="2452688" y="2486025"/>
          <p14:tracePt t="31292" x="2271713" y="2524125"/>
          <p14:tracePt t="31323" x="2166938" y="2543175"/>
          <p14:tracePt t="31358" x="2090738" y="2576513"/>
          <p14:tracePt t="31398" x="2009775" y="2619375"/>
          <p14:tracePt t="31475" x="1900238" y="2705100"/>
          <p14:tracePt t="31506" x="1885950" y="2728913"/>
          <p14:tracePt t="31570" x="1881188" y="2805113"/>
          <p14:tracePt t="31606" x="1885950" y="2857500"/>
          <p14:tracePt t="31645" x="1909763" y="2952750"/>
          <p14:tracePt t="31676" x="1952625" y="3033713"/>
          <p14:tracePt t="31742" x="2128838" y="3148013"/>
          <p14:tracePt t="31774" x="2271713" y="3190875"/>
          <p14:tracePt t="31838" x="2662238" y="3281363"/>
          <p14:tracePt t="31870" x="2962275" y="3290888"/>
          <p14:tracePt t="31932" x="3052763" y="3271838"/>
          <p14:tracePt t="31933" x="3076575" y="3267075"/>
          <p14:tracePt t="31964" x="3186113" y="3228975"/>
          <p14:tracePt t="32003" x="3238500" y="3200400"/>
          <p14:tracePt t="32035" x="3267075" y="3176588"/>
          <p14:tracePt t="32102" x="3319463" y="3128963"/>
          <p14:tracePt t="32134" x="3319463" y="3119438"/>
          <p14:tracePt t="32197" x="3319463" y="3000375"/>
          <p14:tracePt t="32228" x="3319463" y="2900363"/>
          <p14:tracePt t="32290" x="3319463" y="2747963"/>
          <p14:tracePt t="32320" x="3319463" y="2690813"/>
          <p14:tracePt t="32383" x="3319463" y="2638425"/>
          <p14:tracePt t="32414" x="3305175" y="2633663"/>
          <p14:tracePt t="32475" x="3305175" y="2628900"/>
          <p14:tracePt t="32508" x="3290888" y="2624138"/>
          <p14:tracePt t="32590" x="3114675" y="2562225"/>
          <p14:tracePt t="32633" x="2995613" y="2509838"/>
          <p14:tracePt t="32707" x="2862263" y="2486025"/>
          <p14:tracePt t="32741" x="2786063" y="2481263"/>
          <p14:tracePt t="32811" x="2605088" y="2481263"/>
          <p14:tracePt t="32850" x="2500313" y="2481263"/>
          <p14:tracePt t="32887" x="2457450" y="2481263"/>
          <p14:tracePt t="32925" x="2362200" y="2486025"/>
          <p14:tracePt t="32962" x="2290763" y="2500313"/>
          <p14:tracePt t="32996" x="2219325" y="2528888"/>
          <p14:tracePt t="33003" x="2205038" y="2533650"/>
          <p14:tracePt t="33038" x="2119313" y="2571750"/>
          <p14:tracePt t="33074" x="2057400" y="2609850"/>
          <p14:tracePt t="33108" x="1976438" y="2671763"/>
          <p14:tracePt t="33116" x="1966913" y="2686050"/>
          <p14:tracePt t="33152" x="1871663" y="2790825"/>
          <p14:tracePt t="33192" x="1838325" y="2852738"/>
          <p14:tracePt t="33194" x="1833563" y="2876550"/>
          <p14:tracePt t="33226" x="1824038" y="2938463"/>
          <p14:tracePt t="33293" x="1847850" y="3105150"/>
          <p14:tracePt t="33329" x="1928813" y="3152775"/>
          <p14:tracePt t="33381" x="2247900" y="3205163"/>
          <p14:tracePt t="33421" x="2395538" y="3224213"/>
          <p14:tracePt t="33494" x="2667000" y="3281363"/>
          <p14:tracePt t="33496" x="2700338" y="3290888"/>
          <p14:tracePt t="33535" x="2790825" y="3290888"/>
          <p14:tracePt t="33601" x="2867025" y="3290888"/>
          <p14:tracePt t="33633" x="2895600" y="3290888"/>
          <p14:tracePt t="33806" x="2924175" y="3295650"/>
          <p14:tracePt t="33838" x="3028950" y="3295650"/>
          <p14:tracePt t="33872" x="3143250" y="3295650"/>
          <p14:tracePt t="33905" x="3409950" y="3295650"/>
          <p14:tracePt t="33910" x="3571875" y="3305175"/>
          <p14:tracePt t="33941" x="4014788" y="3314700"/>
          <p14:tracePt t="33975" x="4305300" y="3314700"/>
          <p14:tracePt t="33975" x="0" y="0"/>
        </p14:tracePtLst>
        <p14:tracePtLst>
          <p14:tracePt t="46681" x="2314575" y="4248150"/>
          <p14:tracePt t="46839" x="2328863" y="4248150"/>
          <p14:tracePt t="46879" x="2390775" y="4248150"/>
          <p14:tracePt t="46964" x="2643188" y="4248150"/>
          <p14:tracePt t="47004" x="2671763" y="4248150"/>
          <p14:tracePt t="47088" x="2943225" y="4248150"/>
          <p14:tracePt t="47123" x="2952750" y="4248150"/>
          <p14:tracePt t="47196" x="3086100" y="4243388"/>
          <p14:tracePt t="47232" x="3181350" y="4243388"/>
          <p14:tracePt t="47272" x="3348038" y="4243388"/>
          <p14:tracePt t="47310" x="3448050" y="4243388"/>
          <p14:tracePt t="47384" x="3771900" y="4243388"/>
          <p14:tracePt t="47421" x="3895725" y="4243388"/>
          <p14:tracePt t="47464" x="3995738" y="4243388"/>
          <p14:tracePt t="47550" x="4305300" y="4252913"/>
          <p14:tracePt t="47591" x="4314825" y="4252913"/>
          <p14:tracePt t="47637" x="4352925" y="4252913"/>
          <p14:tracePt t="47638" x="4357688" y="4252913"/>
          <p14:tracePt t="47678" x="4371975" y="4252913"/>
          <p14:tracePt t="47819" x="4414838" y="4238625"/>
          <p14:tracePt t="47853" x="4424363" y="4238625"/>
          <p14:tracePt t="48088" x="4424363" y="4233863"/>
          <p14:tracePt t="48123" x="4424363" y="4205288"/>
          <p14:tracePt t="48197" x="4343400" y="4100513"/>
          <p14:tracePt t="48232" x="4286250" y="4052888"/>
          <p14:tracePt t="48307" x="4133850" y="3957638"/>
          <p14:tracePt t="48343" x="4024313" y="3914775"/>
          <p14:tracePt t="48386" x="3886200" y="3886200"/>
          <p14:tracePt t="48459" x="3709988" y="3843338"/>
          <p14:tracePt t="48495" x="3562350" y="3838575"/>
          <p14:tracePt t="48569" x="3290888" y="3838575"/>
          <p14:tracePt t="48604" x="3205163" y="3838575"/>
          <p14:tracePt t="48712" x="2800350" y="3857625"/>
          <p14:tracePt t="48756" x="2786063" y="3857625"/>
          <p14:tracePt t="48817" x="2647950" y="3867150"/>
          <p14:tracePt t="48853" x="2600325" y="3871913"/>
          <p14:tracePt t="48930" x="2447925" y="3900488"/>
          <p14:tracePt t="48967" x="2419350" y="3905250"/>
          <p14:tracePt t="49039" x="2362200" y="3919538"/>
          <p14:tracePt t="49077" x="2352675" y="3929063"/>
          <p14:tracePt t="49117" x="2324100" y="3948113"/>
          <p14:tracePt t="49120" x="2324100" y="3952875"/>
          <p14:tracePt t="49158" x="2314575" y="3967163"/>
          <p14:tracePt t="49227" x="2295525" y="4005263"/>
          <p14:tracePt t="49228" x="2295525" y="4010025"/>
          <p14:tracePt t="49261" x="2281238" y="4043363"/>
          <p14:tracePt t="49334" x="2224088" y="4143375"/>
          <p14:tracePt t="49368" x="2195513" y="4195763"/>
          <p14:tracePt t="49434" x="2047875" y="4419600"/>
          <p14:tracePt t="49467" x="1971675" y="4552950"/>
          <p14:tracePt t="49503" x="1924050" y="4662488"/>
          <p14:tracePt t="49539" x="1843088" y="4791075"/>
          <p14:tracePt t="49581" x="1762125" y="4905375"/>
          <p14:tracePt t="49613" x="1733550" y="4938713"/>
          <p14:tracePt t="49679" x="1671638" y="5000625"/>
          <p14:tracePt t="49714" x="1562100" y="5114925"/>
          <p14:tracePt t="49754" x="1476375" y="5195888"/>
          <p14:tracePt t="49787" x="1447800" y="5233988"/>
          <p14:tracePt t="49832" x="1400175" y="5295900"/>
          <p14:tracePt t="49871" x="1381125" y="5324475"/>
          <p14:tracePt t="49948" x="1362075" y="5353050"/>
          <p14:tracePt t="50083" x="1357313" y="5362575"/>
          <p14:tracePt t="50192" x="1352550" y="5419725"/>
          <p14:tracePt t="50325" x="1357313" y="5434013"/>
          <p14:tracePt t="50362" x="1366838" y="5438775"/>
          <p14:tracePt t="50431" x="1433513" y="5562600"/>
          <p14:tracePt t="50466" x="1447800" y="5605463"/>
          <p14:tracePt t="50508" x="1471613" y="5643563"/>
          <p14:tracePt t="50542" x="1485900" y="5662613"/>
          <p14:tracePt t="50576" x="1490663" y="5667375"/>
          <p14:tracePt t="50613" x="1504950" y="5667375"/>
          <p14:tracePt t="50647" x="1571625" y="5676900"/>
          <p14:tracePt t="50716" x="1881188" y="5705475"/>
          <p14:tracePt t="50748" x="2081213" y="5710238"/>
          <p14:tracePt t="50819" x="2667000" y="5719763"/>
          <p14:tracePt t="50854" x="2876550" y="5719763"/>
          <p14:tracePt t="50921" x="3362325" y="5719763"/>
          <p14:tracePt t="50960" x="3676650" y="5719763"/>
          <p14:tracePt t="50962" x="3752850" y="5719763"/>
          <p14:tracePt t="51006" x="4110038" y="5719763"/>
          <p14:tracePt t="51044" x="4386263" y="5719763"/>
          <p14:tracePt t="51052" x="4452938" y="5719763"/>
          <p14:tracePt t="51098" x="4767263" y="5719763"/>
          <p14:tracePt t="51171" x="5434013" y="5715000"/>
          <p14:tracePt t="51209" x="5595938" y="5715000"/>
          <p14:tracePt t="51277" x="5934075" y="5715000"/>
          <p14:tracePt t="51317" x="6196013" y="5715000"/>
          <p14:tracePt t="51356" x="6477000" y="5710238"/>
          <p14:tracePt t="51392" x="6667500" y="5700713"/>
          <p14:tracePt t="51395" x="6743700" y="5700713"/>
          <p14:tracePt t="51430" x="7148513" y="5700713"/>
          <p14:tracePt t="51465" x="7453313" y="5700713"/>
          <p14:tracePt t="51504" x="7691438" y="5700713"/>
          <p14:tracePt t="51537" x="7896225" y="5700713"/>
          <p14:tracePt t="51539" x="7934325" y="5700713"/>
          <p14:tracePt t="51607" x="8072438" y="5700713"/>
          <p14:tracePt t="51644" x="8158163" y="5700713"/>
          <p14:tracePt t="51721" x="8315325" y="5686425"/>
          <p14:tracePt t="51755" x="8334375" y="5681663"/>
          <p14:tracePt t="51824" x="8439150" y="5681663"/>
          <p14:tracePt t="51859" x="8486775" y="5681663"/>
          <p14:tracePt t="52121" x="8467725" y="5681663"/>
          <p14:tracePt t="52162" x="8362950" y="5672138"/>
          <p14:tracePt t="52202" x="8201025" y="5662613"/>
          <p14:tracePt t="52244" x="7839075" y="5638800"/>
          <p14:tracePt t="52285" x="7610475" y="5619750"/>
          <p14:tracePt t="52316" x="7553325" y="5614988"/>
          <p14:tracePt t="52383" x="7367588" y="5605463"/>
          <p14:tracePt t="52416" x="7138988" y="5595938"/>
          <p14:tracePt t="52456" x="7053263" y="5595938"/>
          <p14:tracePt t="52491" x="7010400" y="5595938"/>
          <p14:tracePt t="52560" x="6734175" y="5610225"/>
          <p14:tracePt t="52599" x="6600825" y="5629275"/>
          <p14:tracePt t="52668" x="6215063" y="5662613"/>
          <p14:tracePt t="52708" x="5957888" y="5662613"/>
          <p14:tracePt t="52709" x="5895975" y="5662613"/>
          <p14:tracePt t="52775" x="5672138" y="5638800"/>
          <p14:tracePt t="52776" x="5638800" y="5629275"/>
          <p14:tracePt t="52808" x="5543550" y="5586413"/>
          <p14:tracePt t="52846" x="5410200" y="5491163"/>
          <p14:tracePt t="52877" x="5276850" y="5386388"/>
          <p14:tracePt t="52943" x="4953000" y="5153025"/>
          <p14:tracePt t="52974" x="4791075" y="5072063"/>
          <p14:tracePt t="53040" x="4581525" y="5019675"/>
          <p14:tracePt t="53075" x="4519613" y="5005388"/>
          <p14:tracePt t="53115" x="4291013" y="4957763"/>
          <p14:tracePt t="53150" x="4148138" y="4933950"/>
          <p14:tracePt t="53216" x="3795713" y="4900613"/>
          <p14:tracePt t="53254" x="3652838" y="4876800"/>
          <p14:tracePt t="53256" x="3643313" y="4862513"/>
          <p14:tracePt t="53294" x="3567113" y="4772025"/>
          <p14:tracePt t="53336" x="3424238" y="4595813"/>
          <p14:tracePt t="53378" x="3224213" y="4291013"/>
          <p14:tracePt t="53409" x="3124200" y="4052888"/>
          <p14:tracePt t="53476" x="3043238" y="3629025"/>
          <p14:tracePt t="53508" x="3043238" y="3471863"/>
          <p14:tracePt t="53576" x="3043238" y="3276600"/>
          <p14:tracePt t="53609" x="3071813" y="3190875"/>
          <p14:tracePt t="53681" x="3119438" y="3057525"/>
          <p14:tracePt t="53716" x="3138488" y="3028950"/>
          <p14:tracePt t="53802" x="3271838" y="2876550"/>
          <p14:tracePt t="53842" x="3429000" y="2743200"/>
          <p14:tracePt t="53909" x="3743325" y="2500313"/>
          <p14:tracePt t="53944" x="3876675" y="2433638"/>
          <p14:tracePt t="54011" x="4381500" y="2371725"/>
          <p14:tracePt t="54046" x="4714875" y="2371725"/>
          <p14:tracePt t="54130" x="5200650" y="2462213"/>
          <p14:tracePt t="54170" x="5210175" y="2495550"/>
          <p14:tracePt t="54171" x="5210175" y="2505075"/>
          <p14:tracePt t="54217" x="5210175" y="2605088"/>
          <p14:tracePt t="54293" x="4976813" y="2976563"/>
          <p14:tracePt t="54334" x="4652963" y="3295650"/>
          <p14:tracePt t="54418" x="3586163" y="4295775"/>
          <p14:tracePt t="54464" x="3314700" y="4610100"/>
          <p14:tracePt t="54520" x="3043238" y="4833938"/>
          <p14:tracePt t="54561" x="2957513" y="4891088"/>
          <p14:tracePt t="54607" x="2771775" y="4967288"/>
          <p14:tracePt t="54649" x="2586038" y="5048250"/>
          <p14:tracePt t="54729" x="2466975" y="5124450"/>
          <p14:tracePt t="54885" x="2414588" y="5124450"/>
          <p14:tracePt t="54923" x="2362200" y="5133975"/>
          <p14:tracePt t="55003" x="2290763" y="5138738"/>
          <p14:tracePt t="55043" x="2252663" y="5138738"/>
          <p14:tracePt t="55121" x="2214563" y="5143500"/>
          <p14:tracePt t="55128" x="2205038" y="5148263"/>
          <p14:tracePt t="55167" x="2157413" y="5162550"/>
          <p14:tracePt t="55247" x="2057400" y="5200650"/>
          <p14:tracePt t="55353" x="1985963" y="5253038"/>
          <p14:tracePt t="55399" x="1957388" y="5276850"/>
          <p14:tracePt t="55492" x="1909763" y="5319713"/>
          <p14:tracePt t="55537" x="1862138" y="5386388"/>
          <p14:tracePt t="55584" x="1847850" y="5405438"/>
          <p14:tracePt t="55718" x="1828800" y="5424488"/>
          <p14:tracePt t="55756" x="1804988" y="5457825"/>
          <p14:tracePt t="55836" x="1771650" y="5500688"/>
          <p14:tracePt t="56037" x="1771650" y="5505450"/>
          <p14:tracePt t="56088" x="1776413" y="5567363"/>
          <p14:tracePt t="56138" x="1819275" y="5653088"/>
          <p14:tracePt t="56184" x="1833563" y="5676900"/>
          <p14:tracePt t="56288" x="1924050" y="5776913"/>
          <p14:tracePt t="56337" x="1924050" y="5781675"/>
          <p14:tracePt t="56468" x="1933575" y="5805488"/>
          <p14:tracePt t="56512" x="1957388" y="5862638"/>
          <p14:tracePt t="56605" x="2000250" y="5957888"/>
          <p14:tracePt t="56827" x="2057400" y="5953125"/>
          <p14:tracePt t="56877" x="2181225" y="5934075"/>
          <p14:tracePt t="56924" x="2490788" y="5919788"/>
          <p14:tracePt t="56967" x="2686050" y="5919788"/>
          <p14:tracePt t="57046" x="2700338" y="5919788"/>
          <p14:tracePt t="57167" x="2700338" y="5924550"/>
          <p14:tracePt t="57273" x="2690813" y="5948363"/>
          <p14:tracePt t="57309" x="2671763" y="5976938"/>
          <p14:tracePt t="57383" x="2662238" y="5981700"/>
          <p14:tracePt t="57419" x="2652713" y="5986463"/>
          <p14:tracePt t="57494" x="2633663" y="5991225"/>
          <p14:tracePt t="57530" x="2619375" y="6005513"/>
          <p14:tracePt t="57886" x="2714625" y="5981700"/>
          <p14:tracePt t="57928" x="2924175" y="5957888"/>
          <p14:tracePt t="57973" x="3048000" y="5948363"/>
          <p14:tracePt t="58021" x="3062288" y="5948363"/>
          <p14:tracePt t="58096" x="3152775" y="5948363"/>
          <p14:tracePt t="58139" x="3228975" y="5948363"/>
          <p14:tracePt t="58213" x="3276600" y="5948363"/>
          <p14:tracePt t="58384" x="3290888" y="5929313"/>
          <p14:tracePt t="58420" x="3314700" y="5895975"/>
          <p14:tracePt t="58496" x="3343275" y="5862638"/>
          <p14:tracePt t="58530" x="3348038" y="5853113"/>
          <p14:tracePt t="58606" x="3371850" y="5800725"/>
          <p14:tracePt t="58645" x="3381375" y="5767388"/>
          <p14:tracePt t="58686" x="3395663" y="5710238"/>
          <p14:tracePt t="58729" x="3405188" y="5653088"/>
          <p14:tracePt t="58807" x="3409950" y="5557838"/>
          <p14:tracePt t="58852" x="3390900" y="5534025"/>
          <p14:tracePt t="58942" x="3248025" y="5453063"/>
          <p14:tracePt t="58979" x="3148013" y="5410200"/>
          <p14:tracePt t="59067" x="2909888" y="5357813"/>
          <p14:tracePt t="59069" x="2886075" y="5353050"/>
          <p14:tracePt t="59113" x="2809875" y="5338763"/>
          <p14:tracePt t="59165" x="2647950" y="5314950"/>
          <p14:tracePt t="59167" x="2633663" y="5305425"/>
          <p14:tracePt t="59201" x="2557463" y="5291138"/>
          <p14:tracePt t="59278" x="2428875" y="5272088"/>
          <p14:tracePt t="59319" x="2376488" y="5267325"/>
          <p14:tracePt t="59362" x="2243138" y="5267325"/>
          <p14:tracePt t="59397" x="2138363" y="5267325"/>
          <p14:tracePt t="59399" x="2119313" y="5267325"/>
          <p14:tracePt t="59442" x="1985963" y="5267325"/>
          <p14:tracePt t="59476" x="1871663" y="5286375"/>
          <p14:tracePt t="59555" x="1776413" y="5305425"/>
          <p14:tracePt t="59630" x="1757363" y="5329238"/>
          <p14:tracePt t="59802" x="1757363" y="5348288"/>
          <p14:tracePt t="59803" x="1757363" y="5353050"/>
          <p14:tracePt t="59839" x="1757363" y="5372100"/>
          <p14:tracePt t="59841" x="1757363" y="5381625"/>
          <p14:tracePt t="59884" x="1757363" y="5405438"/>
          <p14:tracePt t="59961" x="1766888" y="5467350"/>
          <p14:tracePt t="59963" x="1771650" y="5472113"/>
          <p14:tracePt t="59997" x="1771650" y="5481638"/>
          <p14:tracePt t="60034" x="1790700" y="5500688"/>
          <p14:tracePt t="60037" x="1800225" y="5505450"/>
          <p14:tracePt t="60074" x="1838325" y="5524500"/>
          <p14:tracePt t="60153" x="1862138" y="5524500"/>
          <p14:tracePt t="60192" x="1966913" y="5524500"/>
          <p14:tracePt t="60277" x="2190750" y="5524500"/>
          <p14:tracePt t="60362" x="2276475" y="5524500"/>
          <p14:tracePt t="60398" x="2357438" y="5524500"/>
          <p14:tracePt t="60440" x="2447925" y="5524500"/>
          <p14:tracePt t="60473" x="2457450" y="5524500"/>
          <p14:tracePt t="60769" x="2562225" y="5529263"/>
          <p14:tracePt t="60805" x="2805113" y="5543550"/>
          <p14:tracePt t="60848" x="2981325" y="5567363"/>
          <p14:tracePt t="60883" x="3028950" y="5572125"/>
          <p14:tracePt t="60919" x="3043238" y="5576888"/>
          <p14:tracePt t="60956" x="3048000" y="5576888"/>
          <p14:tracePt t="61025" x="3162300" y="5576888"/>
          <p14:tracePt t="61556" x="3176588" y="5576888"/>
          <p14:tracePt t="61589" x="3243263" y="5576888"/>
          <p14:tracePt t="61597" x="3295650" y="5576888"/>
          <p14:tracePt t="61632" x="3386138" y="5576888"/>
          <p14:tracePt t="61699" x="3543300" y="5576888"/>
          <p14:tracePt t="61729" x="3552825" y="5581650"/>
          <p14:tracePt t="61770" x="3676650" y="5610225"/>
          <p14:tracePt t="61802" x="3795713" y="5624513"/>
          <p14:tracePt t="61867" x="3867150" y="5634038"/>
          <p14:tracePt t="61961" x="3886200" y="5634038"/>
          <p14:tracePt t="62092" x="3919538" y="5624513"/>
          <p14:tracePt t="62130" x="3986213" y="5610225"/>
          <p14:tracePt t="62198" x="4086225" y="5600700"/>
          <p14:tracePt t="62231" x="4119563" y="5595938"/>
          <p14:tracePt t="62303" x="4324350" y="5595938"/>
          <p14:tracePt t="62339" x="4438650" y="5595938"/>
          <p14:tracePt t="62347" x="4476750" y="5595938"/>
          <p14:tracePt t="62379" x="4562475" y="5595938"/>
          <p14:tracePt t="62447" x="4757738" y="5600700"/>
          <p14:tracePt t="62525" x="5348288" y="5610225"/>
          <p14:tracePt t="62527" x="5424488" y="5610225"/>
          <p14:tracePt t="62571" x="5843588" y="5624513"/>
          <p14:tracePt t="62606" x="6062663" y="5624513"/>
          <p14:tracePt t="62643" x="6234113" y="5624513"/>
          <p14:tracePt t="62677" x="6548438" y="5624513"/>
          <p14:tracePt t="62712" x="6800850" y="5624513"/>
          <p14:tracePt t="62779" x="7181850" y="5610225"/>
          <p14:tracePt t="62814" x="7343775" y="5600700"/>
          <p14:tracePt t="62881" x="7596188" y="5595938"/>
          <p14:tracePt t="62914" x="7739063" y="5595938"/>
          <p14:tracePt t="62979" x="7910513" y="5595938"/>
          <p14:tracePt t="63012" x="7924800" y="5595938"/>
          <p14:tracePt t="63053" x="8015288" y="5595938"/>
          <p14:tracePt t="63088" x="8077200" y="5595938"/>
          <p14:tracePt t="63129" x="8148638" y="5595938"/>
          <p14:tracePt t="63165" x="8215313" y="5595938"/>
          <p14:tracePt t="63199" x="8220075" y="5595938"/>
          <p14:tracePt t="63232" x="8229600" y="5595938"/>
          <p14:tracePt t="63270" x="8281988" y="5576888"/>
          <p14:tracePt t="63335" x="8301038" y="5567363"/>
          <p14:tracePt t="63459" x="8286750" y="5557838"/>
          <p14:tracePt t="63491" x="8239125" y="5529263"/>
          <p14:tracePt t="63557" x="8067675" y="5472113"/>
          <p14:tracePt t="63601" x="7977188" y="5453063"/>
          <p14:tracePt t="63684" x="7405688" y="5400675"/>
          <p14:tracePt t="63722" x="7296150" y="5386388"/>
          <p14:tracePt t="63789" x="7091363" y="5386388"/>
          <p14:tracePt t="63824" x="6838950" y="5386388"/>
          <p14:tracePt t="63901" x="6405563" y="5381625"/>
          <p14:tracePt t="63944" x="6076950" y="5381625"/>
          <p14:tracePt t="64024" x="5776913" y="5381625"/>
          <p14:tracePt t="64059" x="5619750" y="5381625"/>
          <p14:tracePt t="64068" x="5572125" y="5381625"/>
          <p14:tracePt t="64102" x="5448300" y="5381625"/>
          <p14:tracePt t="64145" x="5314950" y="5381625"/>
          <p14:tracePt t="64178" x="5167313" y="5381625"/>
          <p14:tracePt t="64245" x="4981575" y="5381625"/>
          <p14:tracePt t="64284" x="4938713" y="5381625"/>
          <p14:tracePt t="64351" x="4772025" y="5381625"/>
          <p14:tracePt t="64384" x="4705350" y="5381625"/>
          <p14:tracePt t="64451" x="4533900" y="5376863"/>
          <p14:tracePt t="64491" x="4462463" y="5372100"/>
          <p14:tracePt t="64570" x="4376738" y="5372100"/>
          <p14:tracePt t="64605" x="4291013" y="5372100"/>
          <p14:tracePt t="64678" x="4224338" y="5372100"/>
          <p14:tracePt t="64680" x="4214813" y="5372100"/>
          <p14:tracePt t="64723" x="4157663" y="5372100"/>
          <p14:tracePt t="64764" x="4100513" y="5372100"/>
          <p14:tracePt t="64803" x="4043363" y="5372100"/>
          <p14:tracePt t="64883" x="4005263" y="5372100"/>
          <p14:tracePt t="64919" x="3938588" y="5386388"/>
          <p14:tracePt t="64991" x="3838575" y="5419725"/>
          <p14:tracePt t="65027" x="3814763" y="5434013"/>
          <p14:tracePt t="65161" x="3814763" y="5438775"/>
          <p14:tracePt t="65260" x="3810000" y="5457825"/>
          <p14:tracePt t="65294" x="3810000" y="5467350"/>
          <p14:tracePt t="65332" x="3810000" y="5476875"/>
          <p14:tracePt t="65363" x="3810000" y="5486400"/>
          <p14:tracePt t="65429" x="3971925" y="5567363"/>
          <p14:tracePt t="65464" x="4110038" y="5605463"/>
          <p14:tracePt t="65530" x="4519613" y="5686425"/>
          <p14:tracePt t="65567" x="4762500" y="5700713"/>
          <p14:tracePt t="65605" x="4957763" y="5710238"/>
          <p14:tracePt t="65638" x="5305425" y="5710238"/>
          <p14:tracePt t="65677" x="5676900" y="5710238"/>
          <p14:tracePt t="65724" x="6086475" y="5724525"/>
          <p14:tracePt t="65758" x="6343650" y="5724525"/>
          <p14:tracePt t="65827" x="6734175" y="5715000"/>
          <p14:tracePt t="65867" x="6948488" y="5715000"/>
          <p14:tracePt t="65948" x="7300913" y="5715000"/>
          <p14:tracePt t="65999" x="7653338" y="5695950"/>
          <p14:tracePt t="66107" x="7972425" y="5653088"/>
          <p14:tracePt t="66116" x="7991475" y="5653088"/>
          <p14:tracePt t="66164" x="8034338" y="5643563"/>
          <p14:tracePt t="66257" x="8148638" y="5638800"/>
          <p14:tracePt t="66985"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a:defRPr/>
            </a:pPr>
            <a:fld id="{8F2CAB63-F510-4922-9A75-0F193DB37E56}" type="datetime1">
              <a:rPr lang="zh-CN" altLang="en-US"/>
              <a:pPr>
                <a:defRPr/>
              </a:pPr>
              <a:t>2020/5/5</a:t>
            </a:fld>
            <a:endParaRPr lang="en-US" altLang="zh-CN"/>
          </a:p>
        </p:txBody>
      </p:sp>
      <p:sp>
        <p:nvSpPr>
          <p:cNvPr id="6" name="页脚占位符 4"/>
          <p:cNvSpPr>
            <a:spLocks noGrp="1"/>
          </p:cNvSpPr>
          <p:nvPr>
            <p:ph type="ftr" sz="quarter" idx="11"/>
          </p:nvPr>
        </p:nvSpPr>
        <p:spPr/>
        <p:txBody>
          <a:bodyPr/>
          <a:lstStyle/>
          <a:p>
            <a:pPr>
              <a:defRPr/>
            </a:pPr>
            <a:r>
              <a:rPr lang="en-US" altLang="zh-CN"/>
              <a:t>华中科技大学计算机学院</a:t>
            </a:r>
          </a:p>
        </p:txBody>
      </p:sp>
      <p:sp>
        <p:nvSpPr>
          <p:cNvPr id="7" name="灯片编号占位符 5"/>
          <p:cNvSpPr>
            <a:spLocks noGrp="1"/>
          </p:cNvSpPr>
          <p:nvPr>
            <p:ph type="sldNum" sz="quarter" idx="12"/>
          </p:nvPr>
        </p:nvSpPr>
        <p:spPr/>
        <p:txBody>
          <a:bodyPr/>
          <a:lstStyle/>
          <a:p>
            <a:pPr>
              <a:defRPr/>
            </a:pPr>
            <a:fld id="{B6F7997C-37FF-4EB5-860A-A66C934F2E27}" type="slidenum">
              <a:rPr lang="en-US" altLang="zh-CN"/>
              <a:pPr>
                <a:defRPr/>
              </a:pPr>
              <a:t>9</a:t>
            </a:fld>
            <a:endParaRPr lang="en-US" altLang="zh-CN"/>
          </a:p>
        </p:txBody>
      </p:sp>
      <p:sp>
        <p:nvSpPr>
          <p:cNvPr id="94210" name="Rectangle 2"/>
          <p:cNvSpPr>
            <a:spLocks noGrp="1" noChangeArrowheads="1"/>
          </p:cNvSpPr>
          <p:nvPr>
            <p:ph type="title"/>
          </p:nvPr>
        </p:nvSpPr>
        <p:spPr/>
        <p:txBody>
          <a:bodyPr/>
          <a:lstStyle/>
          <a:p>
            <a:pPr eaLnBrk="1" hangingPunct="1">
              <a:defRPr/>
            </a:pPr>
            <a:r>
              <a:rPr lang="en-US" altLang="zh-CN" smtClean="0"/>
              <a:t>2 </a:t>
            </a:r>
            <a:r>
              <a:rPr lang="zh-CN" altLang="en-US" smtClean="0"/>
              <a:t>数组的使用（续）</a:t>
            </a:r>
          </a:p>
        </p:txBody>
      </p:sp>
      <p:sp>
        <p:nvSpPr>
          <p:cNvPr id="94211" name="Rectangle 3"/>
          <p:cNvSpPr>
            <a:spLocks noGrp="1" noChangeArrowheads="1"/>
          </p:cNvSpPr>
          <p:nvPr>
            <p:ph type="body" idx="1"/>
          </p:nvPr>
        </p:nvSpPr>
        <p:spPr>
          <a:xfrm>
            <a:off x="457200" y="1295400"/>
            <a:ext cx="8229600" cy="4530725"/>
          </a:xfrm>
        </p:spPr>
        <p:txBody>
          <a:bodyPr/>
          <a:lstStyle/>
          <a:p>
            <a:pPr eaLnBrk="1" hangingPunct="1"/>
            <a:r>
              <a:rPr lang="zh-CN" altLang="en-US" sz="2800" smtClean="0"/>
              <a:t>执行一个赋值操作，</a:t>
            </a:r>
            <a:r>
              <a:rPr lang="en-US" altLang="zh-CN" sz="2800" smtClean="0"/>
              <a:t>coin</a:t>
            </a:r>
            <a:r>
              <a:rPr lang="zh-CN" altLang="en-US" sz="2800" smtClean="0"/>
              <a:t>将回显赋值操作的结果。</a:t>
            </a:r>
          </a:p>
          <a:p>
            <a:pPr eaLnBrk="1" hangingPunct="1"/>
            <a:r>
              <a:rPr lang="zh-CN" altLang="en-US" sz="2800" smtClean="0"/>
              <a:t>强调：越界访问数组元素将导致一条出错信息，并终止程序，因为在数组范围以外的地方存储数据是没有意义的。</a:t>
            </a:r>
          </a:p>
        </p:txBody>
      </p:sp>
      <p:pic>
        <p:nvPicPr>
          <p:cNvPr id="942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067175"/>
            <a:ext cx="78486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287"/>
    </mc:Choice>
    <mc:Fallback>
      <p:transition spd="slow" advTm="42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94211">
                                            <p:txEl>
                                              <p:pRg st="1" end="1"/>
                                            </p:txEl>
                                          </p:spTgt>
                                        </p:tgtEl>
                                        <p:attrNameLst>
                                          <p:attrName>style.visibility</p:attrName>
                                        </p:attrNameLst>
                                      </p:cBhvr>
                                      <p:to>
                                        <p:strVal val="visible"/>
                                      </p:to>
                                    </p:set>
                                    <p:animEffect transition="in" filter="blinds(horizontal)">
                                      <p:cBhvr>
                                        <p:cTn id="11" dur="500"/>
                                        <p:tgtEl>
                                          <p:spTgt spid="9421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94213"/>
                                        </p:tgtEl>
                                        <p:attrNameLst>
                                          <p:attrName>style.visibility</p:attrName>
                                        </p:attrNameLst>
                                      </p:cBhvr>
                                      <p:to>
                                        <p:strVal val="visible"/>
                                      </p:to>
                                    </p:set>
                                    <p:animEffect transition="in" filter="blinds(horizontal)">
                                      <p:cBhvr>
                                        <p:cTn id="16" dur="500"/>
                                        <p:tgtEl>
                                          <p:spTgt spid="942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2688" x="3686175" y="3633788"/>
          <p14:tracePt t="22714" x="3648075" y="3638550"/>
          <p14:tracePt t="22765" x="3590925" y="3667125"/>
          <p14:tracePt t="22768" x="3576638" y="3671888"/>
          <p14:tracePt t="22797" x="3514725" y="3686175"/>
          <p14:tracePt t="22821" x="3395663" y="3709988"/>
          <p14:tracePt t="22825" x="3352800" y="3714750"/>
          <p14:tracePt t="22844" x="3252788" y="3719513"/>
          <p14:tracePt t="22886" x="3095625" y="3748088"/>
          <p14:tracePt t="22903" x="3043238" y="3762375"/>
          <p14:tracePt t="22944" x="2871788" y="3805238"/>
          <p14:tracePt t="22948" x="2857500" y="3810000"/>
          <p14:tracePt t="22967" x="2809875" y="3819525"/>
          <p14:tracePt t="23009" x="2719388" y="3833813"/>
          <p14:tracePt t="23027" x="2671763" y="3852863"/>
          <p14:tracePt t="23064" x="2524125" y="3900488"/>
          <p14:tracePt t="23086" x="2457450" y="3914775"/>
          <p14:tracePt t="23106" x="2424113" y="3919538"/>
          <p14:tracePt t="23127" x="2395538" y="3933825"/>
          <p14:tracePt t="23152" x="2309813" y="3971925"/>
          <p14:tracePt t="23179" x="2195513" y="4019550"/>
          <p14:tracePt t="23181" x="2171700" y="4024313"/>
          <p14:tracePt t="23203" x="2124075" y="4052888"/>
          <p14:tracePt t="23221" x="2109788" y="4057650"/>
          <p14:tracePt t="23263" x="2066925" y="4076700"/>
          <p14:tracePt t="23283" x="2019300" y="4090988"/>
          <p14:tracePt t="23326" x="1905000" y="4124325"/>
          <p14:tracePt t="23346" x="1819275" y="4143375"/>
          <p14:tracePt t="23389" x="1738313" y="4162425"/>
          <p14:tracePt t="23391" x="1724025" y="4167188"/>
          <p14:tracePt t="23451" x="1643063" y="4205288"/>
          <p14:tracePt t="23470" x="1633538" y="4210050"/>
          <p14:tracePt t="23513" x="1619250" y="4219575"/>
          <p14:tracePt t="23539" x="1590675" y="4248150"/>
          <p14:tracePt t="23576" x="1566863" y="4257675"/>
          <p14:tracePt t="23596" x="1562100" y="4257675"/>
          <p14:tracePt t="23635" x="1504950" y="4305300"/>
          <p14:tracePt t="23638" x="1490663" y="4314825"/>
          <p14:tracePt t="23659" x="1471613" y="4329113"/>
          <p14:tracePt t="23660" x="1462088" y="4333875"/>
          <p14:tracePt t="23671" x="1452563" y="4333875"/>
          <p14:tracePt t="23811" x="1447800" y="4348163"/>
          <p14:tracePt t="23876" x="1447800" y="4362450"/>
          <p14:tracePt t="23878" x="1447800" y="4367213"/>
          <p14:tracePt t="23903" x="1447800" y="4376738"/>
          <p14:tracePt t="23929" x="1447800" y="4391025"/>
          <p14:tracePt t="23970" x="1447800" y="4400550"/>
          <p14:tracePt t="23993" x="1447800" y="4405313"/>
          <p14:tracePt t="24030" x="1447800" y="4419600"/>
          <p14:tracePt t="24087" x="1447800" y="4424363"/>
          <p14:tracePt t="24154" x="1447800" y="4429125"/>
          <p14:tracePt t="24212" x="1452563" y="4429125"/>
          <p14:tracePt t="24267" x="1481138" y="4433888"/>
          <p14:tracePt t="24269" x="1495425" y="4438650"/>
          <p14:tracePt t="24328" x="1557338" y="4467225"/>
          <p14:tracePt t="24347" x="1600200" y="4481513"/>
          <p14:tracePt t="24390" x="1614488" y="4481513"/>
          <p14:tracePt t="24414" x="1633538" y="4491038"/>
          <p14:tracePt t="24419" x="1638300" y="4495800"/>
          <p14:tracePt t="24441" x="1652588" y="4495800"/>
          <p14:tracePt t="24464" x="1676400" y="4500563"/>
          <p14:tracePt t="24503" x="1695450" y="4500563"/>
          <p14:tracePt t="24593" x="1709738" y="4500563"/>
          <p14:tracePt t="24620" x="1714500" y="4500563"/>
          <p14:tracePt t="25009" x="1714500" y="4491038"/>
          <p14:tracePt t="25027" x="1714500" y="4481513"/>
          <p14:tracePt t="25086" x="1714500" y="4476750"/>
          <p14:tracePt t="25108" x="1709738" y="4476750"/>
          <p14:tracePt t="25212" x="1704975" y="4476750"/>
          <p14:tracePt t="25248" x="1681163" y="4433888"/>
          <p14:tracePt t="25267" x="1666875" y="4424363"/>
          <p14:tracePt t="25323" x="1652588" y="4433888"/>
          <p14:tracePt t="25341" x="1624013" y="4448175"/>
          <p14:tracePt t="25376" x="1604963" y="4452938"/>
          <p14:tracePt t="25492" x="1600200" y="4457700"/>
          <p14:tracePt t="25592" x="1600200" y="4462463"/>
          <p14:tracePt t="25610" x="1595438" y="4462463"/>
          <p14:tracePt t="26134" x="1614488" y="4462463"/>
          <p14:tracePt t="26154" x="1638300" y="4457700"/>
          <p14:tracePt t="26178" x="1681163" y="4457700"/>
          <p14:tracePt t="26201" x="1714500" y="4452938"/>
          <p14:tracePt t="26203" x="1724025" y="4452938"/>
          <p14:tracePt t="26213" x="1728788" y="4452938"/>
          <p14:tracePt t="26234" x="1747838" y="4452938"/>
          <p14:tracePt t="26278" x="1838325" y="4452938"/>
          <p14:tracePt t="26298" x="1866900" y="4452938"/>
          <p14:tracePt t="26347" x="1895475" y="4448175"/>
          <p14:tracePt t="26370" x="1909763" y="4448175"/>
          <p14:tracePt t="26391" x="1943100" y="4448175"/>
          <p14:tracePt t="26414" x="1971675" y="4448175"/>
          <p14:tracePt t="26450" x="1985963" y="4448175"/>
          <p14:tracePt t="26468" x="2000250" y="4443413"/>
          <p14:tracePt t="26508" x="2052638" y="4443413"/>
          <p14:tracePt t="26511" x="2062163" y="4443413"/>
          <p14:tracePt t="26528" x="2081213" y="4443413"/>
          <p14:tracePt t="26621" x="2128838" y="4443413"/>
          <p14:tracePt t="26623" x="2143125" y="4443413"/>
          <p14:tracePt t="26642" x="2157413" y="4443413"/>
          <p14:tracePt t="26696" x="2162175" y="4443413"/>
          <p14:tracePt t="26714" x="2166938" y="4443413"/>
          <p14:tracePt t="26749" x="2181225" y="4443413"/>
          <p14:tracePt t="26768" x="2195513" y="4443413"/>
          <p14:tracePt t="26807" x="2209800" y="4443413"/>
          <p14:tracePt t="26830" x="2233613" y="4443413"/>
          <p14:tracePt t="26883" x="2271713" y="4443413"/>
          <p14:tracePt t="26938" x="2276475" y="4443413"/>
          <p14:tracePt t="27010" x="2300288" y="4424363"/>
          <p14:tracePt t="27028" x="2305050" y="4419600"/>
          <p14:tracePt t="27196" x="2309813" y="4414838"/>
          <p14:tracePt t="27216" x="2324100" y="4400550"/>
          <p14:tracePt t="27253" x="2328863" y="4386263"/>
          <p14:tracePt t="27445" x="2338388" y="4386263"/>
          <p14:tracePt t="27465" x="2343150" y="4386263"/>
          <p14:tracePt t="27530" x="2347913" y="4386263"/>
          <p14:tracePt t="27573" x="2362200" y="4386263"/>
          <p14:tracePt t="27613" x="2390775" y="4386263"/>
          <p14:tracePt t="27658" x="2428875" y="4386263"/>
          <p14:tracePt t="27682" x="2443163" y="4386263"/>
          <p14:tracePt t="27721" x="2547938" y="4386263"/>
          <p14:tracePt t="27742" x="2600325" y="4386263"/>
          <p14:tracePt t="27781" x="2628900" y="4386263"/>
          <p14:tracePt t="27826" x="2686050" y="4386263"/>
          <p14:tracePt t="27846" x="2747963" y="4386263"/>
          <p14:tracePt t="27885" x="2800350" y="4386263"/>
          <p14:tracePt t="27905" x="2809875" y="4386263"/>
          <p14:tracePt t="27929" x="2828925" y="4386263"/>
          <p14:tracePt t="27949" x="2847975" y="4386263"/>
          <p14:tracePt t="27951" x="2857500" y="4386263"/>
          <p14:tracePt t="27969" x="2871788" y="4386263"/>
          <p14:tracePt t="27994" x="2876550" y="4386263"/>
          <p14:tracePt t="28058" x="2886075" y="4386263"/>
          <p14:tracePt t="28076" x="2895600" y="4386263"/>
          <p14:tracePt t="28111" x="2905125" y="4386263"/>
          <p14:tracePt t="28170" x="2924175" y="4386263"/>
          <p14:tracePt t="28199" x="2952750" y="4386263"/>
          <p14:tracePt t="28292" x="2976563" y="4386263"/>
          <p14:tracePt t="28309" x="2986088" y="4381500"/>
          <p14:tracePt t="28310" x="2995613" y="4376738"/>
          <p14:tracePt t="28329" x="3005138" y="4371975"/>
          <p14:tracePt t="28350" x="3019425" y="4367213"/>
          <p14:tracePt t="28386" x="3019425" y="4362450"/>
          <p14:tracePt t="28443" x="3024188" y="4357688"/>
          <p14:tracePt t="28497" x="3033713" y="4338638"/>
          <p14:tracePt t="28515" x="3071813" y="4281488"/>
          <p14:tracePt t="28539" x="3081338" y="4262438"/>
          <p14:tracePt t="28578" x="3086100" y="4252913"/>
          <p14:tracePt t="28899" x="3086100" y="4267200"/>
          <p14:tracePt t="28920" x="3086100" y="4291013"/>
          <p14:tracePt t="28969" x="3071813" y="4300538"/>
          <p14:tracePt t="28970" x="3033713" y="4319588"/>
          <p14:tracePt t="29019" x="2881313" y="4357688"/>
          <p14:tracePt t="29024" x="2847975" y="4362450"/>
          <p14:tracePt t="29047" x="2795588" y="4367213"/>
          <p14:tracePt t="29095" x="2757488" y="4367213"/>
          <p14:tracePt t="29123" x="2714625" y="4367213"/>
          <p14:tracePt t="29171" x="2557463" y="4367213"/>
          <p14:tracePt t="29173" x="2528888" y="4367213"/>
          <p14:tracePt t="29201" x="2462213" y="4367213"/>
          <p14:tracePt t="29229" x="2433638" y="4371975"/>
          <p14:tracePt t="29252" x="2428875" y="4371975"/>
          <p14:tracePt t="29295" x="2381250" y="4371975"/>
          <p14:tracePt t="29321" x="2357438" y="4371975"/>
          <p14:tracePt t="29366" x="2343150" y="4371975"/>
          <p14:tracePt t="29368" x="2338388" y="4371975"/>
          <p14:tracePt t="29391" x="2324100" y="4371975"/>
          <p14:tracePt t="29445" x="2295525" y="4371975"/>
          <p14:tracePt t="29523" x="2247900" y="4371975"/>
          <p14:tracePt t="29525" x="2233613" y="4371975"/>
          <p14:tracePt t="29546" x="2214563" y="4371975"/>
          <p14:tracePt t="29548" x="2205038" y="4371975"/>
          <p14:tracePt t="29577" x="2181225" y="4371975"/>
          <p14:tracePt t="29623" x="2114550" y="4371975"/>
          <p14:tracePt t="29651" x="2081213" y="4371975"/>
          <p14:tracePt t="29674" x="2033588" y="4371975"/>
          <p14:tracePt t="29696" x="2009775" y="4371975"/>
          <p14:tracePt t="29742" x="1947863" y="4371975"/>
          <p14:tracePt t="29744" x="1933575" y="4371975"/>
          <p14:tracePt t="29784" x="1890713" y="4371975"/>
          <p14:tracePt t="29824" x="1885950" y="4371975"/>
          <p14:tracePt t="29847" x="1862138" y="4371975"/>
          <p14:tracePt t="29854" x="1852613" y="4371975"/>
          <p14:tracePt t="29877" x="1819275" y="4376738"/>
          <p14:tracePt t="29904" x="1790700" y="4381500"/>
          <p14:tracePt t="29931" x="1762125" y="4386263"/>
          <p14:tracePt t="29954" x="1743075" y="4386263"/>
          <p14:tracePt t="29977" x="1738313" y="4386263"/>
          <p14:tracePt t="30119" x="1733550" y="4386263"/>
          <p14:tracePt t="30140" x="1728788" y="4386263"/>
          <p14:tracePt t="30167" x="1724025" y="4386263"/>
          <p14:tracePt t="30188" x="1719263" y="4386263"/>
          <p14:tracePt t="30228" x="1700213" y="4386263"/>
          <p14:tracePt t="30281" x="1695450" y="4386263"/>
          <p14:tracePt t="30337" x="1671638" y="4391025"/>
          <p14:tracePt t="30391" x="1671638" y="4395788"/>
          <p14:tracePt t="30417" x="1666875" y="4395788"/>
          <p14:tracePt t="30451" x="1662113" y="4395788"/>
          <p14:tracePt t="30507" x="1662113" y="4400550"/>
          <p14:tracePt t="30676" x="1662113" y="4410075"/>
          <p14:tracePt t="30737" x="1728788" y="4414838"/>
          <p14:tracePt t="30761" x="1733550" y="4414838"/>
          <p14:tracePt t="30820" x="1743075" y="4414838"/>
          <p14:tracePt t="30839" x="1747838" y="4419600"/>
          <p14:tracePt t="30876" x="1752600" y="4419600"/>
          <p14:tracePt t="31010" x="1795463" y="4438650"/>
          <p14:tracePt t="31030" x="1852613" y="4448175"/>
          <p14:tracePt t="31033" x="1876425" y="4452938"/>
          <p14:tracePt t="31079" x="1957388" y="4481513"/>
          <p14:tracePt t="31108" x="2076450" y="4514850"/>
          <p14:tracePt t="31173" x="2314575" y="4529138"/>
          <p14:tracePt t="31218" x="2405063" y="4529138"/>
          <p14:tracePt t="31220" x="2452688" y="4529138"/>
          <p14:tracePt t="31265" x="2690813" y="4529138"/>
          <p14:tracePt t="31290" x="2714625" y="4529138"/>
          <p14:tracePt t="31342" x="2743200" y="4529138"/>
          <p14:tracePt t="31360" x="2795588" y="4533900"/>
          <p14:tracePt t="31384" x="2847975" y="4533900"/>
          <p14:tracePt t="31387" x="2857500" y="4533900"/>
          <p14:tracePt t="31406" x="2862263" y="4533900"/>
          <p14:tracePt t="31575"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8.5|21.8"/>
</p:tagLst>
</file>

<file path=ppt/tags/tag10.xml><?xml version="1.0" encoding="utf-8"?>
<p:tagLst xmlns:a="http://schemas.openxmlformats.org/drawingml/2006/main" xmlns:r="http://schemas.openxmlformats.org/officeDocument/2006/relationships" xmlns:p="http://schemas.openxmlformats.org/presentationml/2006/main">
  <p:tag name="TIMING" val="|48"/>
</p:tagLst>
</file>

<file path=ppt/tags/tag11.xml><?xml version="1.0" encoding="utf-8"?>
<p:tagLst xmlns:a="http://schemas.openxmlformats.org/drawingml/2006/main" xmlns:r="http://schemas.openxmlformats.org/officeDocument/2006/relationships" xmlns:p="http://schemas.openxmlformats.org/presentationml/2006/main">
  <p:tag name="TIMING" val="|33.1"/>
</p:tagLst>
</file>

<file path=ppt/tags/tag12.xml><?xml version="1.0" encoding="utf-8"?>
<p:tagLst xmlns:a="http://schemas.openxmlformats.org/drawingml/2006/main" xmlns:r="http://schemas.openxmlformats.org/officeDocument/2006/relationships" xmlns:p="http://schemas.openxmlformats.org/presentationml/2006/main">
  <p:tag name="TIMING" val="|71|1.9"/>
</p:tagLst>
</file>

<file path=ppt/tags/tag2.xml><?xml version="1.0" encoding="utf-8"?>
<p:tagLst xmlns:a="http://schemas.openxmlformats.org/drawingml/2006/main" xmlns:r="http://schemas.openxmlformats.org/officeDocument/2006/relationships" xmlns:p="http://schemas.openxmlformats.org/presentationml/2006/main">
  <p:tag name="TIMING" val="|32.6|8.4|54.1|30.3"/>
</p:tagLst>
</file>

<file path=ppt/tags/tag3.xml><?xml version="1.0" encoding="utf-8"?>
<p:tagLst xmlns:a="http://schemas.openxmlformats.org/drawingml/2006/main" xmlns:r="http://schemas.openxmlformats.org/officeDocument/2006/relationships" xmlns:p="http://schemas.openxmlformats.org/presentationml/2006/main">
  <p:tag name="TIMING" val="|11.1"/>
</p:tagLst>
</file>

<file path=ppt/tags/tag4.xml><?xml version="1.0" encoding="utf-8"?>
<p:tagLst xmlns:a="http://schemas.openxmlformats.org/drawingml/2006/main" xmlns:r="http://schemas.openxmlformats.org/officeDocument/2006/relationships" xmlns:p="http://schemas.openxmlformats.org/presentationml/2006/main">
  <p:tag name="TIMING" val="|14.7|42.1"/>
</p:tagLst>
</file>

<file path=ppt/tags/tag5.xml><?xml version="1.0" encoding="utf-8"?>
<p:tagLst xmlns:a="http://schemas.openxmlformats.org/drawingml/2006/main" xmlns:r="http://schemas.openxmlformats.org/officeDocument/2006/relationships" xmlns:p="http://schemas.openxmlformats.org/presentationml/2006/main">
  <p:tag name="TIMING" val="|0.8"/>
</p:tagLst>
</file>

<file path=ppt/tags/tag6.xml><?xml version="1.0" encoding="utf-8"?>
<p:tagLst xmlns:a="http://schemas.openxmlformats.org/drawingml/2006/main" xmlns:r="http://schemas.openxmlformats.org/officeDocument/2006/relationships" xmlns:p="http://schemas.openxmlformats.org/presentationml/2006/main">
  <p:tag name="TIMING" val="|16.3|18.4"/>
</p:tagLst>
</file>

<file path=ppt/tags/tag7.xml><?xml version="1.0" encoding="utf-8"?>
<p:tagLst xmlns:a="http://schemas.openxmlformats.org/drawingml/2006/main" xmlns:r="http://schemas.openxmlformats.org/officeDocument/2006/relationships" xmlns:p="http://schemas.openxmlformats.org/presentationml/2006/main">
  <p:tag name="TIMING" val="|1.7|18.8"/>
</p:tagLst>
</file>

<file path=ppt/tags/tag8.xml><?xml version="1.0" encoding="utf-8"?>
<p:tagLst xmlns:a="http://schemas.openxmlformats.org/drawingml/2006/main" xmlns:r="http://schemas.openxmlformats.org/officeDocument/2006/relationships" xmlns:p="http://schemas.openxmlformats.org/presentationml/2006/main">
  <p:tag name="TIMING" val="|16.2|45.4|21.5|39"/>
</p:tagLst>
</file>

<file path=ppt/tags/tag9.xml><?xml version="1.0" encoding="utf-8"?>
<p:tagLst xmlns:a="http://schemas.openxmlformats.org/drawingml/2006/main" xmlns:r="http://schemas.openxmlformats.org/officeDocument/2006/relationships" xmlns:p="http://schemas.openxmlformats.org/presentationml/2006/main">
  <p:tag name="TIMING" val="|9.6|12.7|16.2"/>
</p:tagLst>
</file>

<file path=ppt/theme/theme1.xml><?xml version="1.0" encoding="utf-8"?>
<a:theme xmlns:a="http://schemas.openxmlformats.org/drawingml/2006/main" name="Edge">
  <a:themeElements>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Edge">
      <a:majorFont>
        <a:latin typeface="Garamond"/>
        <a:ea typeface="华文细黑"/>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20000"/>
          </a:spcAft>
          <a:buClr>
            <a:schemeClr val="accent1"/>
          </a:buClr>
          <a:buSzPct val="65000"/>
          <a:buFont typeface="Wingdings" panose="05000000000000000000" pitchFamily="2" charset="2"/>
          <a:buNone/>
          <a:tabLst/>
          <a:defRPr kumimoji="0" lang="zh-CN" altLang="en-US" sz="1800" b="1" i="0" u="none" strike="noStrike" cap="none" normalizeH="0" baseline="0" smtClean="0">
            <a:ln>
              <a:noFill/>
            </a:ln>
            <a:solidFill>
              <a:srgbClr val="000099"/>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20000"/>
          </a:spcAft>
          <a:buClr>
            <a:schemeClr val="accent1"/>
          </a:buClr>
          <a:buSzPct val="65000"/>
          <a:buFont typeface="Wingdings" panose="05000000000000000000" pitchFamily="2" charset="2"/>
          <a:buNone/>
          <a:tabLst/>
          <a:defRPr kumimoji="0" lang="zh-CN" altLang="en-US" sz="1800" b="1" i="0" u="none" strike="noStrike" cap="none" normalizeH="0" baseline="0" smtClean="0">
            <a:ln>
              <a:noFill/>
            </a:ln>
            <a:solidFill>
              <a:srgbClr val="000099"/>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Edge</Template>
  <TotalTime>7025</TotalTime>
  <Words>3029</Words>
  <Application>Microsoft Office PowerPoint</Application>
  <PresentationFormat>全屏显示(4:3)</PresentationFormat>
  <Paragraphs>399</Paragraphs>
  <Slides>29</Slides>
  <Notes>0</Notes>
  <HiddenSlides>0</HiddenSlides>
  <MMClips>29</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华文细黑</vt:lpstr>
      <vt:lpstr>宋体</vt:lpstr>
      <vt:lpstr>Arial</vt:lpstr>
      <vt:lpstr>Garamond</vt:lpstr>
      <vt:lpstr>Wingdings</vt:lpstr>
      <vt:lpstr>Edge</vt:lpstr>
      <vt:lpstr>Lecture 4 Arrays 第4讲 数组</vt:lpstr>
      <vt:lpstr>1 引言</vt:lpstr>
      <vt:lpstr>2 数组的使用</vt:lpstr>
      <vt:lpstr>2 数组的使用</vt:lpstr>
      <vt:lpstr>2 数组的使用</vt:lpstr>
      <vt:lpstr>2 数组的使用</vt:lpstr>
      <vt:lpstr>2 数组的使用</vt:lpstr>
      <vt:lpstr>2 数组的使用（续）</vt:lpstr>
      <vt:lpstr>2 数组的使用（续）</vt:lpstr>
      <vt:lpstr>3 用for循环遍历数组</vt:lpstr>
      <vt:lpstr>4 数组的规范说明</vt:lpstr>
      <vt:lpstr>4 数组的规范说明（续）</vt:lpstr>
      <vt:lpstr>4 数组的规范说明（续）</vt:lpstr>
      <vt:lpstr>5 数组的循环不变量</vt:lpstr>
      <vt:lpstr>5 数组的循环不变量（续）</vt:lpstr>
      <vt:lpstr>5 数组的循环不变量（续）</vt:lpstr>
      <vt:lpstr>5 数组的循环不变量（续）</vt:lpstr>
      <vt:lpstr>5 数组的循环不变量（续）</vt:lpstr>
      <vt:lpstr>5 数组的循环不变量（续）</vt:lpstr>
      <vt:lpstr>5 数组的循环不变量（续）</vt:lpstr>
      <vt:lpstr>6 证明正确性：循环不变量</vt:lpstr>
      <vt:lpstr>7 证明正确性：数组边界</vt:lpstr>
      <vt:lpstr>8 别名</vt:lpstr>
      <vt:lpstr>8 别名（续）</vt:lpstr>
      <vt:lpstr>8 别名（续）</vt:lpstr>
      <vt:lpstr>8 别名（续）</vt:lpstr>
      <vt:lpstr>8 别名（续）</vt:lpstr>
      <vt:lpstr>作业</vt:lpstr>
      <vt:lpstr>作业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Teacher</dc:creator>
  <cp:lastModifiedBy>Li Kai</cp:lastModifiedBy>
  <cp:revision>81</cp:revision>
  <cp:lastPrinted>1601-01-01T00:00:00Z</cp:lastPrinted>
  <dcterms:created xsi:type="dcterms:W3CDTF">2014-11-05T12:07:07Z</dcterms:created>
  <dcterms:modified xsi:type="dcterms:W3CDTF">2020-05-05T09:51:26Z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